
<file path=[Content_Types].xml><?xml version="1.0" encoding="utf-8"?>
<Types xmlns="http://schemas.openxmlformats.org/package/2006/content-types">
  <Default Extension="xml" ContentType="application/xml"/>
  <Default Extension="jpeg" ContentType="image/jpeg"/>
  <Default Extension="png" ContentType="image/png"/>
  <Default Extension="mp4" ContentType="video/mp4"/>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2" r:id="rId6"/>
    <p:sldId id="258" r:id="rId7"/>
    <p:sldId id="289" r:id="rId8"/>
    <p:sldId id="269" r:id="rId9"/>
    <p:sldId id="290" r:id="rId10"/>
    <p:sldId id="293" r:id="rId11"/>
    <p:sldId id="264" r:id="rId12"/>
    <p:sldId id="261" r:id="rId13"/>
    <p:sldId id="307" r:id="rId14"/>
    <p:sldId id="317" r:id="rId15"/>
    <p:sldId id="327" r:id="rId16"/>
    <p:sldId id="328" r:id="rId17"/>
    <p:sldId id="329" r:id="rId18"/>
    <p:sldId id="267" r:id="rId19"/>
    <p:sldId id="272" r:id="rId20"/>
    <p:sldId id="270" r:id="rId21"/>
    <p:sldId id="268" r:id="rId22"/>
    <p:sldId id="277" r:id="rId23"/>
    <p:sldId id="276" r:id="rId2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96"/>
    <a:srgbClr val="005A96"/>
    <a:srgbClr val="005AAA"/>
    <a:srgbClr val="005AB2"/>
    <a:srgbClr val="0063B2"/>
    <a:srgbClr val="0065B2"/>
    <a:srgbClr val="0067B2"/>
    <a:srgbClr val="0069B2"/>
    <a:srgbClr val="0065AC"/>
    <a:srgbClr val="0155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7" autoAdjust="0"/>
    <p:restoredTop sz="94660"/>
  </p:normalViewPr>
  <p:slideViewPr>
    <p:cSldViewPr snapToGrid="0">
      <p:cViewPr>
        <p:scale>
          <a:sx n="66" d="100"/>
          <a:sy n="66" d="100"/>
        </p:scale>
        <p:origin x="-2700" y="-930"/>
      </p:cViewPr>
      <p:guideLst>
        <p:guide orient="horz" pos="1069"/>
        <p:guide orient="horz" pos="1973"/>
        <p:guide orient="horz" pos="3161"/>
        <p:guide pos="381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ustomXml" Target="../customXml/item1.xml"/><Relationship Id="rId28" Type="http://schemas.openxmlformats.org/officeDocument/2006/relationships/customXmlProps" Target="../customXml/itemProps3.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B2496CF-746F-4DD1-B044-B8E84F62EEEB}"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smtClean="0">
                <a:ea typeface="宋体" panose="02010600030101010101" pitchFamily="2" charset="-122"/>
              </a:defRPr>
            </a:lvl1pPr>
          </a:lstStyle>
          <a:p>
            <a:pPr>
              <a:defRPr/>
            </a:pPr>
            <a:fld id="{055F2166-0262-4583-97A3-685535EDB86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olidFill>
                <a:srgbClr val="0072A9"/>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CA4B95-9609-47DF-924C-192A4D5324BD}"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电商行业在国内市场广阔且对经济增速占比不断提升</a:t>
            </a:r>
            <a:endParaRPr lang="zh-CN" altLang="en-US"/>
          </a:p>
          <a:p>
            <a:r>
              <a:rPr lang="zh-CN" altLang="en-US"/>
              <a:t>新生血液不断涌入使得巨头间竞争愈发激烈</a:t>
            </a:r>
            <a:endParaRPr lang="zh-CN" altLang="en-US"/>
          </a:p>
          <a:p>
            <a:r>
              <a:rPr lang="zh-CN" altLang="en-US"/>
              <a:t>移动电商</a:t>
            </a:r>
            <a:r>
              <a:rPr lang="en-US" altLang="zh-CN"/>
              <a:t>APP</a:t>
            </a:r>
            <a:r>
              <a:rPr lang="zh-CN" altLang="en-US"/>
              <a:t>的开发需要面临诸多难题</a:t>
            </a:r>
            <a:endParaRPr lang="zh-CN" altLang="en-US"/>
          </a:p>
          <a:p>
            <a:r>
              <a:rPr lang="zh-CN" altLang="en-US"/>
              <a:t>借助微信强大影响力的微信小程序正在被人们广泛接受</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indent="-285750" eaLnBrk="1" fontAlgn="auto" latinLnBrk="0" hangingPunct="1">
              <a:lnSpc>
                <a:spcPct val="100000"/>
              </a:lnSpc>
              <a:spcBef>
                <a:spcPts val="0"/>
              </a:spcBef>
              <a:spcAft>
                <a:spcPts val="0"/>
              </a:spcAft>
              <a:buFont typeface="Wingdings" panose="05000000000000000000" pitchFamily="2" charset="2"/>
              <a:buChar char="Ø"/>
              <a:defRPr/>
            </a:pPr>
            <a:r>
              <a:rPr lang="zh-CN" altLang="en-US" dirty="0">
                <a:solidFill>
                  <a:schemeClr val="bg2">
                    <a:lumMod val="25000"/>
                  </a:schemeClr>
                </a:solidFill>
                <a:latin typeface="+mn-ea"/>
                <a:cs typeface="+mn-ea"/>
                <a:sym typeface="+mn-ea"/>
              </a:rPr>
              <a:t>结合人力、物力、时间、空间等诸多因素来看电子商务相较于传统的商务流程有着诸多的优势，前期投入相较于实体店来说更容易让人接受，在</a:t>
            </a:r>
            <a:r>
              <a:rPr lang="en-US" altLang="zh-CN" dirty="0">
                <a:solidFill>
                  <a:schemeClr val="bg2">
                    <a:lumMod val="25000"/>
                  </a:schemeClr>
                </a:solidFill>
                <a:latin typeface="+mn-ea"/>
                <a:cs typeface="+mn-ea"/>
                <a:sym typeface="+mn-ea"/>
              </a:rPr>
              <a:t>经济上来说开发一款电子商城</a:t>
            </a:r>
            <a:r>
              <a:rPr lang="zh-CN" altLang="en-US" dirty="0">
                <a:solidFill>
                  <a:schemeClr val="bg2">
                    <a:lumMod val="25000"/>
                  </a:schemeClr>
                </a:solidFill>
                <a:latin typeface="+mn-ea"/>
                <a:cs typeface="+mn-ea"/>
                <a:sym typeface="+mn-ea"/>
              </a:rPr>
              <a:t>应用</a:t>
            </a:r>
            <a:r>
              <a:rPr lang="en-US" altLang="zh-CN" dirty="0">
                <a:solidFill>
                  <a:schemeClr val="bg2">
                    <a:lumMod val="25000"/>
                  </a:schemeClr>
                </a:solidFill>
                <a:latin typeface="+mn-ea"/>
                <a:cs typeface="+mn-ea"/>
                <a:sym typeface="+mn-ea"/>
              </a:rPr>
              <a:t>是具有可行性的</a:t>
            </a:r>
            <a:r>
              <a:rPr lang="zh-CN" altLang="en-US" dirty="0">
                <a:solidFill>
                  <a:schemeClr val="bg2">
                    <a:lumMod val="25000"/>
                  </a:schemeClr>
                </a:solidFill>
                <a:latin typeface="+mn-ea"/>
                <a:cs typeface="+mn-ea"/>
                <a:sym typeface="+mn-ea"/>
              </a:rPr>
              <a:t>。</a:t>
            </a:r>
            <a:endParaRPr lang="zh-CN" altLang="en-US" dirty="0">
              <a:solidFill>
                <a:schemeClr val="bg2">
                  <a:lumMod val="25000"/>
                </a:schemeClr>
              </a:solidFill>
              <a:latin typeface="+mn-ea"/>
              <a:cs typeface="+mn-ea"/>
              <a:sym typeface="+mn-ea"/>
            </a:endParaRPr>
          </a:p>
          <a:p>
            <a:pPr marL="285750" indent="-285750" eaLnBrk="1" fontAlgn="auto" latinLnBrk="0" hangingPunct="1">
              <a:lnSpc>
                <a:spcPct val="100000"/>
              </a:lnSpc>
              <a:spcBef>
                <a:spcPts val="0"/>
              </a:spcBef>
              <a:spcAft>
                <a:spcPts val="0"/>
              </a:spcAft>
              <a:buFont typeface="Wingdings" panose="05000000000000000000" pitchFamily="2" charset="2"/>
              <a:buChar char="Ø"/>
              <a:defRPr/>
            </a:pPr>
            <a:r>
              <a:rPr lang="zh-CN" altLang="en-US" dirty="0">
                <a:solidFill>
                  <a:schemeClr val="bg2">
                    <a:lumMod val="25000"/>
                  </a:schemeClr>
                </a:solidFill>
                <a:latin typeface="+mn-ea"/>
                <a:cs typeface="+mn-ea"/>
                <a:sym typeface="+mn-ea"/>
              </a:rPr>
              <a:t>智能手机的普及率越来越高，搭配高性能处理器的智能手机正在广泛的被年轻人接受，选择智能手机作为我们的主打商品是具有可行性的。</a:t>
            </a:r>
            <a:endParaRPr lang="zh-CN" altLang="en-US" dirty="0">
              <a:solidFill>
                <a:schemeClr val="bg2">
                  <a:lumMod val="25000"/>
                </a:schemeClr>
              </a:solidFill>
              <a:latin typeface="+mn-ea"/>
              <a:cs typeface="+mn-ea"/>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本项目采用三端分离的架构体系，使用PHP中的TP5框架编写了</a:t>
            </a:r>
            <a:r>
              <a:rPr lang="en-US" altLang="zh-CN">
                <a:sym typeface="+mn-ea"/>
              </a:rPr>
              <a:t>16</a:t>
            </a:r>
            <a:r>
              <a:rPr lang="zh-CN" altLang="en-US">
                <a:sym typeface="+mn-ea"/>
              </a:rPr>
              <a:t>个服务器接口，其中订单和支付相关的接口调用了微信提供的SDK。</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a:solidFill>
                  <a:schemeClr val="bg2">
                    <a:lumMod val="25000"/>
                  </a:schemeClr>
                </a:solidFill>
                <a:latin typeface="Arial" panose="020B0604020202020204" pitchFamily="34" charset="0"/>
                <a:cs typeface="Arial" panose="020B0604020202020204" pitchFamily="34" charset="0"/>
                <a:sym typeface="+mn-ea"/>
              </a:rPr>
              <a:t>数据库是本项目的根基</a:t>
            </a:r>
            <a:endParaRPr lang="en-US" altLang="zh-CN" dirty="0">
              <a:solidFill>
                <a:schemeClr val="bg2">
                  <a:lumMod val="25000"/>
                </a:schemeClr>
              </a:solidFill>
              <a:latin typeface="Arial" panose="020B0604020202020204" pitchFamily="34" charset="0"/>
              <a:cs typeface="Arial" panose="020B0604020202020204" pitchFamily="34" charset="0"/>
              <a:sym typeface="+mn-ea"/>
            </a:endParaRPr>
          </a:p>
          <a:p>
            <a:r>
              <a:rPr lang="en-US" altLang="zh-CN" dirty="0">
                <a:solidFill>
                  <a:schemeClr val="bg2">
                    <a:lumMod val="25000"/>
                  </a:schemeClr>
                </a:solidFill>
                <a:latin typeface="Arial" panose="020B0604020202020204" pitchFamily="34" charset="0"/>
                <a:cs typeface="Arial" panose="020B0604020202020204" pitchFamily="34" charset="0"/>
                <a:sym typeface="+mn-ea"/>
              </a:rPr>
              <a:t>服务器接口</a:t>
            </a:r>
            <a:r>
              <a:rPr lang="zh-CN" altLang="en-US" dirty="0">
                <a:solidFill>
                  <a:schemeClr val="bg2">
                    <a:lumMod val="25000"/>
                  </a:schemeClr>
                </a:solidFill>
                <a:latin typeface="Arial" panose="020B0604020202020204" pitchFamily="34" charset="0"/>
                <a:cs typeface="Arial" panose="020B0604020202020204" pitchFamily="34" charset="0"/>
                <a:sym typeface="+mn-ea"/>
              </a:rPr>
              <a:t>的编写完全符合</a:t>
            </a:r>
            <a:r>
              <a:rPr lang="en-US" altLang="zh-CN" dirty="0">
                <a:solidFill>
                  <a:schemeClr val="bg2">
                    <a:lumMod val="25000"/>
                  </a:schemeClr>
                </a:solidFill>
                <a:latin typeface="Arial" panose="020B0604020202020204" pitchFamily="34" charset="0"/>
                <a:cs typeface="Arial" panose="020B0604020202020204" pitchFamily="34" charset="0"/>
                <a:sym typeface="+mn-ea"/>
              </a:rPr>
              <a:t>Restful</a:t>
            </a:r>
            <a:r>
              <a:rPr lang="zh-CN" altLang="en-US" dirty="0">
                <a:solidFill>
                  <a:schemeClr val="bg2">
                    <a:lumMod val="25000"/>
                  </a:schemeClr>
                </a:solidFill>
                <a:latin typeface="Arial" panose="020B0604020202020204" pitchFamily="34" charset="0"/>
                <a:cs typeface="Arial" panose="020B0604020202020204" pitchFamily="34" charset="0"/>
                <a:sym typeface="+mn-ea"/>
              </a:rPr>
              <a:t>规范。</a:t>
            </a:r>
            <a:endParaRPr lang="zh-CN" altLang="en-US" dirty="0">
              <a:solidFill>
                <a:schemeClr val="bg2">
                  <a:lumMod val="25000"/>
                </a:schemeClr>
              </a:solidFill>
              <a:latin typeface="Arial" panose="020B0604020202020204" pitchFamily="34" charset="0"/>
              <a:cs typeface="Arial" panose="020B0604020202020204" pitchFamily="34" charset="0"/>
              <a:sym typeface="+mn-ea"/>
            </a:endParaRPr>
          </a:p>
          <a:p>
            <a:r>
              <a:rPr lang="zh-CN" altLang="en-US" dirty="0">
                <a:solidFill>
                  <a:schemeClr val="bg2">
                    <a:lumMod val="25000"/>
                  </a:schemeClr>
                </a:solidFill>
                <a:latin typeface="Arial" panose="020B0604020202020204" pitchFamily="34" charset="0"/>
                <a:cs typeface="Arial" panose="020B0604020202020204" pitchFamily="34" charset="0"/>
                <a:sym typeface="+mn-ea"/>
              </a:rPr>
              <a:t>小程序页面</a:t>
            </a:r>
            <a:r>
              <a:rPr lang="en-US" altLang="zh-CN" dirty="0">
                <a:solidFill>
                  <a:schemeClr val="bg2">
                    <a:lumMod val="25000"/>
                  </a:schemeClr>
                </a:solidFill>
                <a:latin typeface="Arial" panose="020B0604020202020204" pitchFamily="34" charset="0"/>
                <a:cs typeface="Arial" panose="020B0604020202020204" pitchFamily="34" charset="0"/>
                <a:sym typeface="+mn-ea"/>
              </a:rPr>
              <a:t>仿照</a:t>
            </a:r>
            <a:r>
              <a:rPr lang="zh-CN" altLang="en-US" dirty="0">
                <a:solidFill>
                  <a:schemeClr val="bg2">
                    <a:lumMod val="25000"/>
                  </a:schemeClr>
                </a:solidFill>
                <a:latin typeface="Arial" panose="020B0604020202020204" pitchFamily="34" charset="0"/>
                <a:cs typeface="Arial" panose="020B0604020202020204" pitchFamily="34" charset="0"/>
                <a:sym typeface="+mn-ea"/>
              </a:rPr>
              <a:t>流行电商</a:t>
            </a:r>
            <a:r>
              <a:rPr lang="en-US" altLang="zh-CN" dirty="0">
                <a:solidFill>
                  <a:schemeClr val="bg2">
                    <a:lumMod val="25000"/>
                  </a:schemeClr>
                </a:solidFill>
                <a:latin typeface="Arial" panose="020B0604020202020204" pitchFamily="34" charset="0"/>
                <a:cs typeface="Arial" panose="020B0604020202020204" pitchFamily="34" charset="0"/>
                <a:sym typeface="+mn-ea"/>
              </a:rPr>
              <a:t>APP页面布局</a:t>
            </a:r>
            <a:endParaRPr lang="en-US" altLang="zh-CN" dirty="0">
              <a:solidFill>
                <a:schemeClr val="bg2">
                  <a:lumMod val="25000"/>
                </a:schemeClr>
              </a:solidFill>
              <a:latin typeface="Arial" panose="020B0604020202020204" pitchFamily="34" charset="0"/>
              <a:cs typeface="Arial" panose="020B0604020202020204" pitchFamily="34" charset="0"/>
              <a:sym typeface="+mn-ea"/>
            </a:endParaRPr>
          </a:p>
          <a:p>
            <a:r>
              <a:rPr lang="zh-CN" altLang="en-US" dirty="0">
                <a:solidFill>
                  <a:schemeClr val="bg2">
                    <a:lumMod val="25000"/>
                  </a:schemeClr>
                </a:solidFill>
                <a:latin typeface="Arial" panose="020B0604020202020204" pitchFamily="34" charset="0"/>
                <a:cs typeface="Arial" panose="020B0604020202020204" pitchFamily="34" charset="0"/>
                <a:sym typeface="+mn-ea"/>
              </a:rPr>
              <a:t>采用</a:t>
            </a:r>
            <a:r>
              <a:rPr lang="en-US" altLang="zh-CN" dirty="0">
                <a:solidFill>
                  <a:schemeClr val="bg2">
                    <a:lumMod val="25000"/>
                  </a:schemeClr>
                </a:solidFill>
                <a:latin typeface="Arial" panose="020B0604020202020204" pitchFamily="34" charset="0"/>
                <a:cs typeface="Arial" panose="020B0604020202020204" pitchFamily="34" charset="0"/>
                <a:sym typeface="+mn-ea"/>
              </a:rPr>
              <a:t>CI</a:t>
            </a:r>
            <a:r>
              <a:rPr lang="zh-CN" altLang="en-US" dirty="0">
                <a:solidFill>
                  <a:schemeClr val="bg2">
                    <a:lumMod val="25000"/>
                  </a:schemeClr>
                </a:solidFill>
                <a:latin typeface="Arial" panose="020B0604020202020204" pitchFamily="34" charset="0"/>
                <a:cs typeface="Arial" panose="020B0604020202020204" pitchFamily="34" charset="0"/>
                <a:sym typeface="+mn-ea"/>
              </a:rPr>
              <a:t>框架编写了商城管理后台</a:t>
            </a:r>
            <a:endParaRPr lang="zh-CN" altLang="en-US" dirty="0">
              <a:solidFill>
                <a:schemeClr val="bg2">
                  <a:lumMod val="25000"/>
                </a:schemeClr>
              </a:solidFill>
              <a:latin typeface="Arial" panose="020B0604020202020204" pitchFamily="34" charset="0"/>
              <a:cs typeface="Arial" panose="020B0604020202020204" pitchFamily="34" charset="0"/>
              <a:sym typeface="+mn-ea"/>
            </a:endParaRPr>
          </a:p>
          <a:p>
            <a:r>
              <a:rPr lang="zh-CN" altLang="en-US" dirty="0">
                <a:solidFill>
                  <a:schemeClr val="bg2">
                    <a:lumMod val="25000"/>
                  </a:schemeClr>
                </a:solidFill>
                <a:latin typeface="Arial" panose="020B0604020202020204" pitchFamily="34" charset="0"/>
                <a:cs typeface="Arial" panose="020B0604020202020204" pitchFamily="34" charset="0"/>
                <a:sym typeface="+mn-ea"/>
              </a:rPr>
              <a:t>通过</a:t>
            </a:r>
            <a:r>
              <a:rPr lang="en-US" altLang="zh-CN" dirty="0">
                <a:solidFill>
                  <a:schemeClr val="bg2">
                    <a:lumMod val="25000"/>
                  </a:schemeClr>
                </a:solidFill>
                <a:latin typeface="Arial" panose="020B0604020202020204" pitchFamily="34" charset="0"/>
                <a:cs typeface="Arial" panose="020B0604020202020204" pitchFamily="34" charset="0"/>
                <a:sym typeface="+mn-ea"/>
              </a:rPr>
              <a:t>Postman</a:t>
            </a:r>
            <a:r>
              <a:rPr lang="zh-CN" altLang="en-US" dirty="0">
                <a:solidFill>
                  <a:schemeClr val="bg2">
                    <a:lumMod val="25000"/>
                  </a:schemeClr>
                </a:solidFill>
                <a:latin typeface="Arial" panose="020B0604020202020204" pitchFamily="34" charset="0"/>
                <a:cs typeface="Arial" panose="020B0604020202020204" pitchFamily="34" charset="0"/>
                <a:sym typeface="+mn-ea"/>
              </a:rPr>
              <a:t>调试了接口返回数据的准确性</a:t>
            </a:r>
            <a:endParaRPr lang="zh-CN" altLang="en-US" dirty="0">
              <a:solidFill>
                <a:schemeClr val="bg2">
                  <a:lumMod val="25000"/>
                </a:schemeClr>
              </a:solidFill>
              <a:latin typeface="Arial" panose="020B0604020202020204" pitchFamily="34" charset="0"/>
              <a:cs typeface="Arial" panose="020B0604020202020204" pitchFamily="34" charset="0"/>
              <a:sym typeface="+mn-ea"/>
            </a:endParaRPr>
          </a:p>
          <a:p>
            <a:r>
              <a:rPr lang="zh-CN" altLang="en-US" dirty="0">
                <a:solidFill>
                  <a:schemeClr val="bg2">
                    <a:lumMod val="25000"/>
                  </a:schemeClr>
                </a:solidFill>
                <a:latin typeface="Arial" panose="020B0604020202020204" pitchFamily="34" charset="0"/>
                <a:cs typeface="Arial" panose="020B0604020202020204" pitchFamily="34" charset="0"/>
                <a:sym typeface="+mn-ea"/>
              </a:rPr>
              <a:t>完善了小程序页面的布局、显示</a:t>
            </a:r>
            <a:endParaRPr lang="zh-CN" altLang="en-US" dirty="0">
              <a:solidFill>
                <a:schemeClr val="bg2">
                  <a:lumMod val="25000"/>
                </a:schemeClr>
              </a:solidFill>
              <a:latin typeface="Arial" panose="020B0604020202020204" pitchFamily="34" charset="0"/>
              <a:cs typeface="Arial" panose="020B0604020202020204" pitchFamily="34" charset="0"/>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根据业务需要创建了如下八张数据表，从网上找了</a:t>
            </a:r>
            <a:r>
              <a:rPr lang="en-US" altLang="zh-CN" smtClean="0"/>
              <a:t>30</a:t>
            </a:r>
            <a:r>
              <a:rPr lang="zh-CN" altLang="en-US" smtClean="0"/>
              <a:t>多条包括图片在内的商品信息，根据品牌分成了</a:t>
            </a:r>
            <a:r>
              <a:rPr lang="en-US" altLang="zh-CN" smtClean="0"/>
              <a:t>8</a:t>
            </a:r>
            <a:r>
              <a:rPr lang="zh-CN" altLang="en-US" smtClean="0"/>
              <a:t>个分类、根据热卖程度分成了</a:t>
            </a:r>
            <a:r>
              <a:rPr lang="en-US" altLang="zh-CN" smtClean="0"/>
              <a:t>4</a:t>
            </a:r>
            <a:r>
              <a:rPr lang="zh-CN" altLang="en-US" smtClean="0"/>
              <a:t>大主题商城，未设置数据缓存层，用户直接操作数据库。</a:t>
            </a:r>
            <a:endParaRPr lang="zh-CN" altLang="en-US" smtClean="0"/>
          </a:p>
          <a:p>
            <a:pPr eaLnBrk="1" hangingPunct="1">
              <a:spcBef>
                <a:spcPct val="0"/>
              </a:spcBef>
            </a:pPr>
            <a:r>
              <a:rPr lang="zh-CN" altLang="en-US" smtClean="0"/>
              <a:t>每个表除业务字段外还包含一些基础字段。</a:t>
            </a:r>
            <a:endParaRPr lang="zh-CN" altLang="en-US" smtClean="0"/>
          </a:p>
          <a:p>
            <a:pPr eaLnBrk="1" hangingPunct="1">
              <a:spcBef>
                <a:spcPct val="0"/>
              </a:spcBef>
            </a:pPr>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CA4B95-9609-47DF-924C-192A4D5324BD}"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本项目总共编写了</a:t>
            </a:r>
            <a:r>
              <a:rPr lang="en-US" altLang="zh-CN" smtClean="0"/>
              <a:t>16</a:t>
            </a:r>
            <a:r>
              <a:rPr lang="zh-CN" altLang="en-US" smtClean="0"/>
              <a:t>个服务端接口，每个接口都符合</a:t>
            </a:r>
            <a:r>
              <a:rPr lang="en-US" altLang="zh-CN" smtClean="0"/>
              <a:t>restful</a:t>
            </a:r>
            <a:r>
              <a:rPr lang="zh-CN" altLang="en-US" smtClean="0"/>
              <a:t>规范。</a:t>
            </a:r>
            <a:endParaRPr lang="zh-CN" altLang="en-US" smtClean="0"/>
          </a:p>
          <a:p>
            <a:pPr eaLnBrk="1" hangingPunct="1">
              <a:spcBef>
                <a:spcPct val="0"/>
              </a:spcBef>
            </a:pPr>
            <a:r>
              <a:rPr lang="zh-CN" altLang="en-US" smtClean="0"/>
              <a:t>大部分接口在论文中都画有数据流程图。</a:t>
            </a:r>
            <a:endParaRPr lang="zh-CN" altLang="en-US" smtClean="0"/>
          </a:p>
          <a:p>
            <a:pPr eaLnBrk="1" hangingPunct="1">
              <a:spcBef>
                <a:spcPct val="0"/>
              </a:spcBef>
            </a:pPr>
            <a:r>
              <a:rPr lang="zh-CN" altLang="en-US" smtClean="0"/>
              <a:t>这是其中部分接口的流程图：</a:t>
            </a:r>
            <a:endParaRPr lang="zh-CN" altLang="en-US" smtClean="0"/>
          </a:p>
          <a:p>
            <a:pPr eaLnBrk="1" hangingPunct="1">
              <a:spcBef>
                <a:spcPct val="0"/>
              </a:spcBef>
            </a:pPr>
            <a:r>
              <a:rPr lang="zh-CN" altLang="en-US" smtClean="0"/>
              <a:t>采用</a:t>
            </a:r>
            <a:r>
              <a:rPr lang="en-US" altLang="zh-CN" smtClean="0"/>
              <a:t>MVC</a:t>
            </a:r>
            <a:r>
              <a:rPr lang="zh-CN" altLang="en-US" smtClean="0"/>
              <a:t>的设计模式，分离了验证层对参数进行验证，分离了异常层处理业务异常，下单、支付流程涉及到多轮库存量检测，逻辑较为复杂，抽离了</a:t>
            </a:r>
            <a:r>
              <a:rPr lang="en-US" altLang="zh-CN" smtClean="0"/>
              <a:t>sevice</a:t>
            </a:r>
            <a:r>
              <a:rPr lang="zh-CN" altLang="en-US" smtClean="0"/>
              <a:t>层分担一些粗粒度的</a:t>
            </a:r>
            <a:r>
              <a:rPr lang="en-US" altLang="zh-CN" smtClean="0"/>
              <a:t>Model</a:t>
            </a:r>
            <a:r>
              <a:rPr lang="zh-CN" altLang="en-US" smtClean="0"/>
              <a:t>层的功能。</a:t>
            </a:r>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CA4B95-9609-47DF-924C-192A4D5324BD}"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小程序的</a:t>
            </a:r>
            <a:r>
              <a:rPr lang="en-US" altLang="zh-CN" smtClean="0"/>
              <a:t>UI</a:t>
            </a:r>
            <a:r>
              <a:rPr lang="zh-CN" altLang="en-US" smtClean="0"/>
              <a:t>界面，仿照了主流电商</a:t>
            </a:r>
            <a:r>
              <a:rPr lang="en-US" altLang="zh-CN" smtClean="0"/>
              <a:t>APP</a:t>
            </a:r>
            <a:r>
              <a:rPr lang="zh-CN" altLang="en-US" smtClean="0"/>
              <a:t>的页面布局，分为</a:t>
            </a:r>
            <a:r>
              <a:rPr lang="en-US" altLang="zh-CN" smtClean="0"/>
              <a:t>4</a:t>
            </a:r>
            <a:r>
              <a:rPr lang="zh-CN" altLang="en-US" smtClean="0"/>
              <a:t>个主页面，还有一些商品详情、订单详情之类的页面没在这展示。</a:t>
            </a:r>
            <a:endParaRPr lang="zh-CN" altLang="en-US" smtClean="0"/>
          </a:p>
          <a:p>
            <a:pPr eaLnBrk="1" hangingPunct="1">
              <a:spcBef>
                <a:spcPct val="0"/>
              </a:spcBef>
            </a:pPr>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CA4B95-9609-47DF-924C-192A4D5324BD}"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商城管理后台主要是管理员对售卖商品、分类、订单等信息进行管理操作。</a:t>
            </a:r>
            <a:endParaRPr lang="zh-CN" altLang="en-US" smtClean="0"/>
          </a:p>
          <a:p>
            <a:pPr eaLnBrk="1" hangingPunct="1">
              <a:spcBef>
                <a:spcPct val="0"/>
              </a:spcBef>
            </a:pPr>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CA4B95-9609-47DF-924C-192A4D5324BD}"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7E29F9E-C5D7-495E-A8B3-C5217C252E3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8BDC652-0415-46A5-8A0A-3DF503D04292}"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894BC62-5D0A-4A92-8E18-4DD89E9AFD0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CE5264F-5BF9-42C5-9FA5-88AB7EC8D513}"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03578AB-8C22-453F-96E0-80865F44E37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AE94662-5FA9-45F9-BE85-0BA7CF63C11C}"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C0FDDA9-4C24-4BD9-B815-F1FC0C7BF2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A1BBCEF-FC3D-469B-A918-3DBC613EDAEA}"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674E0BEA-ECBD-423C-82FF-3D7DDDB84F2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A0E4B74-D65B-4FAA-AADD-FB54A00867B0}"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C1CC1C34-BB05-4A1A-B628-D2C6DD25C215}"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2900547-66D4-435C-AEF9-0922E13D212E}"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084D2DEB-7F16-4857-9CDF-89E543BFE506}"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E2E758CD-4D75-44C2-B376-9DA696658903}"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669ADCAC-88E8-4AB5-9632-E228FD311F09}"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07767AE-F65D-4AD1-B007-F216694956CF}"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E99E67B-DFEC-4CC3-846A-69835C63F0DE}"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0A6E7DE-347D-4451-8CBC-0738F82D4554}"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14D0E802-C8F3-422C-ABD7-E2620C4197A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A74F3A9-BBC4-439B-BF6B-A8A5EEA6762A}"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3D86F83F-3832-48B8-9DF0-96D3B7B67889}"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88CA633-D2B7-4EAB-9A39-DF8DAE94D9E7}"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1A60B86-6911-47C2-A860-89A49ECD3174}"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smtClean="0">
                <a:solidFill>
                  <a:srgbClr val="898989"/>
                </a:solidFill>
                <a:ea typeface="宋体" panose="02010600030101010101" pitchFamily="2" charset="-122"/>
              </a:defRPr>
            </a:lvl1pPr>
          </a:lstStyle>
          <a:p>
            <a:pPr>
              <a:defRPr/>
            </a:pPr>
            <a:fld id="{7A4260B3-EBEE-481B-AAA2-A2325193C9D2}"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tags" Target="../tags/tag2.xml"/><Relationship Id="rId2" Type="http://schemas.microsoft.com/office/2007/relationships/media" Target="../media/media2.mp4"/><Relationship Id="rId1" Type="http://schemas.openxmlformats.org/officeDocument/2006/relationships/video" Target="../media/media2.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48"/>
          <p:cNvSpPr/>
          <p:nvPr/>
        </p:nvSpPr>
        <p:spPr>
          <a:xfrm flipV="1">
            <a:off x="0" y="-19050"/>
            <a:ext cx="12225338" cy="4868863"/>
          </a:xfrm>
          <a:custGeom>
            <a:avLst/>
            <a:gdLst>
              <a:gd name="connsiteX0" fmla="*/ 0 w 12224693"/>
              <a:gd name="connsiteY0" fmla="*/ 4868865 h 4868865"/>
              <a:gd name="connsiteX1" fmla="*/ 12224693 w 12224693"/>
              <a:gd name="connsiteY1" fmla="*/ 4868865 h 4868865"/>
              <a:gd name="connsiteX2" fmla="*/ 12224693 w 12224693"/>
              <a:gd name="connsiteY2" fmla="*/ 4210821 h 4868865"/>
              <a:gd name="connsiteX3" fmla="*/ 0 w 12224693"/>
              <a:gd name="connsiteY3" fmla="*/ 0 h 4868865"/>
            </a:gdLst>
            <a:ahLst/>
            <a:cxnLst>
              <a:cxn ang="0">
                <a:pos x="connsiteX0" y="connsiteY0"/>
              </a:cxn>
              <a:cxn ang="0">
                <a:pos x="connsiteX1" y="connsiteY1"/>
              </a:cxn>
              <a:cxn ang="0">
                <a:pos x="connsiteX2" y="connsiteY2"/>
              </a:cxn>
              <a:cxn ang="0">
                <a:pos x="connsiteX3" y="connsiteY3"/>
              </a:cxn>
            </a:cxnLst>
            <a:rect l="l" t="t" r="r" b="b"/>
            <a:pathLst>
              <a:path w="12224693" h="4868865">
                <a:moveTo>
                  <a:pt x="0" y="4868865"/>
                </a:moveTo>
                <a:lnTo>
                  <a:pt x="12224693" y="4868865"/>
                </a:lnTo>
                <a:lnTo>
                  <a:pt x="12224693" y="4210821"/>
                </a:lnTo>
                <a:lnTo>
                  <a:pt x="0" y="0"/>
                </a:lnTo>
                <a:close/>
              </a:path>
            </a:pathLst>
          </a:cu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 name="组合 1"/>
          <p:cNvGrpSpPr/>
          <p:nvPr/>
        </p:nvGrpSpPr>
        <p:grpSpPr bwMode="auto">
          <a:xfrm>
            <a:off x="5010150" y="242888"/>
            <a:ext cx="7202488" cy="2687637"/>
            <a:chOff x="5010804" y="242524"/>
            <a:chExt cx="7202115" cy="2688182"/>
          </a:xfrm>
        </p:grpSpPr>
        <p:sp>
          <p:nvSpPr>
            <p:cNvPr id="29" name="菱形 28"/>
            <p:cNvSpPr/>
            <p:nvPr/>
          </p:nvSpPr>
          <p:spPr>
            <a:xfrm rot="20460000">
              <a:off x="5010804" y="2613142"/>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a:t>
              </a:r>
              <a:endParaRPr lang="zh-CN" altLang="en-US" dirty="0"/>
            </a:p>
          </p:txBody>
        </p:sp>
        <p:sp>
          <p:nvSpPr>
            <p:cNvPr id="30" name="菱形 29"/>
            <p:cNvSpPr/>
            <p:nvPr/>
          </p:nvSpPr>
          <p:spPr>
            <a:xfrm rot="20460000">
              <a:off x="5372735" y="2487704"/>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菱形 30"/>
            <p:cNvSpPr/>
            <p:nvPr/>
          </p:nvSpPr>
          <p:spPr>
            <a:xfrm rot="20460000">
              <a:off x="5736254" y="2363854"/>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菱形 31"/>
            <p:cNvSpPr/>
            <p:nvPr/>
          </p:nvSpPr>
          <p:spPr>
            <a:xfrm rot="20460000">
              <a:off x="6098186" y="2238416"/>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菱形 32"/>
            <p:cNvSpPr/>
            <p:nvPr/>
          </p:nvSpPr>
          <p:spPr>
            <a:xfrm rot="20460000">
              <a:off x="6460117" y="2114566"/>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菱形 33"/>
            <p:cNvSpPr/>
            <p:nvPr/>
          </p:nvSpPr>
          <p:spPr>
            <a:xfrm rot="20460000">
              <a:off x="6822048" y="1989128"/>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菱形 34"/>
            <p:cNvSpPr/>
            <p:nvPr/>
          </p:nvSpPr>
          <p:spPr>
            <a:xfrm rot="20460000">
              <a:off x="7185566" y="1863690"/>
              <a:ext cx="317484" cy="31915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菱形 35"/>
            <p:cNvSpPr/>
            <p:nvPr/>
          </p:nvSpPr>
          <p:spPr>
            <a:xfrm rot="20460000">
              <a:off x="7547498" y="1739840"/>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菱形 103"/>
            <p:cNvSpPr/>
            <p:nvPr/>
          </p:nvSpPr>
          <p:spPr>
            <a:xfrm rot="20460000">
              <a:off x="7909429" y="1614402"/>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5" name="菱形 104"/>
            <p:cNvSpPr/>
            <p:nvPr/>
          </p:nvSpPr>
          <p:spPr>
            <a:xfrm rot="20460000">
              <a:off x="8271360" y="1490552"/>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6" name="菱形 105"/>
            <p:cNvSpPr/>
            <p:nvPr/>
          </p:nvSpPr>
          <p:spPr>
            <a:xfrm rot="20460000">
              <a:off x="8634879" y="1365114"/>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7" name="菱形 106"/>
            <p:cNvSpPr/>
            <p:nvPr/>
          </p:nvSpPr>
          <p:spPr>
            <a:xfrm rot="20460000">
              <a:off x="8996811" y="1241263"/>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8" name="菱形 107"/>
            <p:cNvSpPr/>
            <p:nvPr/>
          </p:nvSpPr>
          <p:spPr>
            <a:xfrm rot="20460000">
              <a:off x="9358742" y="1115826"/>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9" name="菱形 108"/>
            <p:cNvSpPr/>
            <p:nvPr/>
          </p:nvSpPr>
          <p:spPr>
            <a:xfrm rot="20460000">
              <a:off x="9720673" y="990388"/>
              <a:ext cx="317484" cy="31915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菱形 109"/>
            <p:cNvSpPr/>
            <p:nvPr/>
          </p:nvSpPr>
          <p:spPr>
            <a:xfrm rot="20460000">
              <a:off x="10084191" y="866538"/>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菱形 110"/>
            <p:cNvSpPr/>
            <p:nvPr/>
          </p:nvSpPr>
          <p:spPr>
            <a:xfrm rot="20460000">
              <a:off x="10446123" y="741100"/>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菱形 113"/>
            <p:cNvSpPr/>
            <p:nvPr/>
          </p:nvSpPr>
          <p:spPr>
            <a:xfrm rot="20460000">
              <a:off x="10808054" y="617250"/>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5" name="菱形 114"/>
            <p:cNvSpPr/>
            <p:nvPr/>
          </p:nvSpPr>
          <p:spPr>
            <a:xfrm rot="20460000">
              <a:off x="11169985" y="491812"/>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6" name="菱形 115"/>
            <p:cNvSpPr/>
            <p:nvPr/>
          </p:nvSpPr>
          <p:spPr>
            <a:xfrm rot="20460000">
              <a:off x="11533504" y="367961"/>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7" name="菱形 116"/>
            <p:cNvSpPr/>
            <p:nvPr/>
          </p:nvSpPr>
          <p:spPr>
            <a:xfrm rot="20460000">
              <a:off x="11895435" y="242524"/>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8" name="任意多边形 57"/>
          <p:cNvSpPr/>
          <p:nvPr/>
        </p:nvSpPr>
        <p:spPr>
          <a:xfrm rot="4146555">
            <a:off x="7962106" y="2520157"/>
            <a:ext cx="3668713" cy="6578600"/>
          </a:xfrm>
          <a:custGeom>
            <a:avLst/>
            <a:gdLst>
              <a:gd name="connsiteX0" fmla="*/ 17918 w 3667802"/>
              <a:gd name="connsiteY0" fmla="*/ 6236087 h 6578987"/>
              <a:gd name="connsiteX1" fmla="*/ 1871651 w 3667802"/>
              <a:gd name="connsiteY1" fmla="*/ 6236087 h 6578987"/>
              <a:gd name="connsiteX2" fmla="*/ 1740773 w 3667802"/>
              <a:gd name="connsiteY2" fmla="*/ 6578987 h 6578987"/>
              <a:gd name="connsiteX3" fmla="*/ 17918 w 3667802"/>
              <a:gd name="connsiteY3" fmla="*/ 6578987 h 6578987"/>
              <a:gd name="connsiteX4" fmla="*/ 17919 w 3667802"/>
              <a:gd name="connsiteY4" fmla="*/ 5759040 h 6578987"/>
              <a:gd name="connsiteX5" fmla="*/ 2053729 w 3667802"/>
              <a:gd name="connsiteY5" fmla="*/ 5759040 h 6578987"/>
              <a:gd name="connsiteX6" fmla="*/ 1922852 w 3667802"/>
              <a:gd name="connsiteY6" fmla="*/ 6101940 h 6578987"/>
              <a:gd name="connsiteX7" fmla="*/ 17919 w 3667802"/>
              <a:gd name="connsiteY7" fmla="*/ 6101940 h 6578987"/>
              <a:gd name="connsiteX8" fmla="*/ 17919 w 3667802"/>
              <a:gd name="connsiteY8" fmla="*/ 5281996 h 6578987"/>
              <a:gd name="connsiteX9" fmla="*/ 2235806 w 3667802"/>
              <a:gd name="connsiteY9" fmla="*/ 5281996 h 6578987"/>
              <a:gd name="connsiteX10" fmla="*/ 2104929 w 3667802"/>
              <a:gd name="connsiteY10" fmla="*/ 5624896 h 6578987"/>
              <a:gd name="connsiteX11" fmla="*/ 17919 w 3667802"/>
              <a:gd name="connsiteY11" fmla="*/ 5624896 h 6578987"/>
              <a:gd name="connsiteX12" fmla="*/ 17919 w 3667802"/>
              <a:gd name="connsiteY12" fmla="*/ 4804953 h 6578987"/>
              <a:gd name="connsiteX13" fmla="*/ 2417883 w 3667802"/>
              <a:gd name="connsiteY13" fmla="*/ 4804953 h 6578987"/>
              <a:gd name="connsiteX14" fmla="*/ 2287006 w 3667802"/>
              <a:gd name="connsiteY14" fmla="*/ 5147853 h 6578987"/>
              <a:gd name="connsiteX15" fmla="*/ 17919 w 3667802"/>
              <a:gd name="connsiteY15" fmla="*/ 5147853 h 6578987"/>
              <a:gd name="connsiteX16" fmla="*/ 17918 w 3667802"/>
              <a:gd name="connsiteY16" fmla="*/ 4327910 h 6578987"/>
              <a:gd name="connsiteX17" fmla="*/ 2599960 w 3667802"/>
              <a:gd name="connsiteY17" fmla="*/ 4327910 h 6578987"/>
              <a:gd name="connsiteX18" fmla="*/ 2469083 w 3667802"/>
              <a:gd name="connsiteY18" fmla="*/ 4670810 h 6578987"/>
              <a:gd name="connsiteX19" fmla="*/ 17918 w 3667802"/>
              <a:gd name="connsiteY19" fmla="*/ 4670810 h 6578987"/>
              <a:gd name="connsiteX20" fmla="*/ 17918 w 3667802"/>
              <a:gd name="connsiteY20" fmla="*/ 3850868 h 6578987"/>
              <a:gd name="connsiteX21" fmla="*/ 2782036 w 3667802"/>
              <a:gd name="connsiteY21" fmla="*/ 3850868 h 6578987"/>
              <a:gd name="connsiteX22" fmla="*/ 2651159 w 3667802"/>
              <a:gd name="connsiteY22" fmla="*/ 4193767 h 6578987"/>
              <a:gd name="connsiteX23" fmla="*/ 17919 w 3667802"/>
              <a:gd name="connsiteY23" fmla="*/ 4193768 h 6578987"/>
              <a:gd name="connsiteX24" fmla="*/ 17918 w 3667802"/>
              <a:gd name="connsiteY24" fmla="*/ 3373825 h 6578987"/>
              <a:gd name="connsiteX25" fmla="*/ 2964113 w 3667802"/>
              <a:gd name="connsiteY25" fmla="*/ 3373824 h 6578987"/>
              <a:gd name="connsiteX26" fmla="*/ 2833236 w 3667802"/>
              <a:gd name="connsiteY26" fmla="*/ 3716725 h 6578987"/>
              <a:gd name="connsiteX27" fmla="*/ 17918 w 3667802"/>
              <a:gd name="connsiteY27" fmla="*/ 3716725 h 6578987"/>
              <a:gd name="connsiteX28" fmla="*/ 17918 w 3667802"/>
              <a:gd name="connsiteY28" fmla="*/ 2896782 h 6578987"/>
              <a:gd name="connsiteX29" fmla="*/ 3146190 w 3667802"/>
              <a:gd name="connsiteY29" fmla="*/ 2896782 h 6578987"/>
              <a:gd name="connsiteX30" fmla="*/ 3015313 w 3667802"/>
              <a:gd name="connsiteY30" fmla="*/ 3239681 h 6578987"/>
              <a:gd name="connsiteX31" fmla="*/ 17918 w 3667802"/>
              <a:gd name="connsiteY31" fmla="*/ 3239682 h 6578987"/>
              <a:gd name="connsiteX32" fmla="*/ 17919 w 3667802"/>
              <a:gd name="connsiteY32" fmla="*/ 2419738 h 6578987"/>
              <a:gd name="connsiteX33" fmla="*/ 3328267 w 3667802"/>
              <a:gd name="connsiteY33" fmla="*/ 2419738 h 6578987"/>
              <a:gd name="connsiteX34" fmla="*/ 3197390 w 3667802"/>
              <a:gd name="connsiteY34" fmla="*/ 2762637 h 6578987"/>
              <a:gd name="connsiteX35" fmla="*/ 17919 w 3667802"/>
              <a:gd name="connsiteY35" fmla="*/ 2762638 h 6578987"/>
              <a:gd name="connsiteX36" fmla="*/ 9047 w 3667802"/>
              <a:gd name="connsiteY36" fmla="*/ 1902848 h 6578987"/>
              <a:gd name="connsiteX37" fmla="*/ 3525553 w 3667802"/>
              <a:gd name="connsiteY37" fmla="*/ 1902847 h 6578987"/>
              <a:gd name="connsiteX38" fmla="*/ 3394676 w 3667802"/>
              <a:gd name="connsiteY38" fmla="*/ 2245747 h 6578987"/>
              <a:gd name="connsiteX39" fmla="*/ 9047 w 3667802"/>
              <a:gd name="connsiteY39" fmla="*/ 2245747 h 6578987"/>
              <a:gd name="connsiteX40" fmla="*/ 9048 w 3667802"/>
              <a:gd name="connsiteY40" fmla="*/ 1425801 h 6578987"/>
              <a:gd name="connsiteX41" fmla="*/ 3667802 w 3667802"/>
              <a:gd name="connsiteY41" fmla="*/ 1425799 h 6578987"/>
              <a:gd name="connsiteX42" fmla="*/ 3536924 w 3667802"/>
              <a:gd name="connsiteY42" fmla="*/ 1768699 h 6578987"/>
              <a:gd name="connsiteX43" fmla="*/ 9048 w 3667802"/>
              <a:gd name="connsiteY43" fmla="*/ 1768701 h 6578987"/>
              <a:gd name="connsiteX44" fmla="*/ 9047 w 3667802"/>
              <a:gd name="connsiteY44" fmla="*/ 948758 h 6578987"/>
              <a:gd name="connsiteX45" fmla="*/ 2485752 w 3667802"/>
              <a:gd name="connsiteY45" fmla="*/ 948758 h 6578987"/>
              <a:gd name="connsiteX46" fmla="*/ 3384151 w 3667802"/>
              <a:gd name="connsiteY46" fmla="*/ 1291657 h 6578987"/>
              <a:gd name="connsiteX47" fmla="*/ 9047 w 3667802"/>
              <a:gd name="connsiteY47" fmla="*/ 1291656 h 6578987"/>
              <a:gd name="connsiteX48" fmla="*/ 9048 w 3667802"/>
              <a:gd name="connsiteY48" fmla="*/ 471713 h 6578987"/>
              <a:gd name="connsiteX49" fmla="*/ 1235893 w 3667802"/>
              <a:gd name="connsiteY49" fmla="*/ 471713 h 6578987"/>
              <a:gd name="connsiteX50" fmla="*/ 2134295 w 3667802"/>
              <a:gd name="connsiteY50" fmla="*/ 814613 h 6578987"/>
              <a:gd name="connsiteX51" fmla="*/ 9048 w 3667802"/>
              <a:gd name="connsiteY51" fmla="*/ 814614 h 6578987"/>
              <a:gd name="connsiteX52" fmla="*/ 0 w 3667802"/>
              <a:gd name="connsiteY52" fmla="*/ 0 h 6578987"/>
              <a:gd name="connsiteX53" fmla="*/ 875646 w 3667802"/>
              <a:gd name="connsiteY53" fmla="*/ 334216 h 6578987"/>
              <a:gd name="connsiteX54" fmla="*/ 0 w 3667802"/>
              <a:gd name="connsiteY54" fmla="*/ 334216 h 657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667802" h="6578987">
                <a:moveTo>
                  <a:pt x="17918" y="6236087"/>
                </a:moveTo>
                <a:lnTo>
                  <a:pt x="1871651" y="6236087"/>
                </a:lnTo>
                <a:lnTo>
                  <a:pt x="1740773" y="6578987"/>
                </a:lnTo>
                <a:lnTo>
                  <a:pt x="17918" y="6578987"/>
                </a:lnTo>
                <a:close/>
                <a:moveTo>
                  <a:pt x="17919" y="5759040"/>
                </a:moveTo>
                <a:lnTo>
                  <a:pt x="2053729" y="5759040"/>
                </a:lnTo>
                <a:lnTo>
                  <a:pt x="1922852" y="6101940"/>
                </a:lnTo>
                <a:lnTo>
                  <a:pt x="17919" y="6101940"/>
                </a:lnTo>
                <a:close/>
                <a:moveTo>
                  <a:pt x="17919" y="5281996"/>
                </a:moveTo>
                <a:lnTo>
                  <a:pt x="2235806" y="5281996"/>
                </a:lnTo>
                <a:lnTo>
                  <a:pt x="2104929" y="5624896"/>
                </a:lnTo>
                <a:lnTo>
                  <a:pt x="17919" y="5624896"/>
                </a:lnTo>
                <a:close/>
                <a:moveTo>
                  <a:pt x="17919" y="4804953"/>
                </a:moveTo>
                <a:lnTo>
                  <a:pt x="2417883" y="4804953"/>
                </a:lnTo>
                <a:lnTo>
                  <a:pt x="2287006" y="5147853"/>
                </a:lnTo>
                <a:lnTo>
                  <a:pt x="17919" y="5147853"/>
                </a:lnTo>
                <a:close/>
                <a:moveTo>
                  <a:pt x="17918" y="4327910"/>
                </a:moveTo>
                <a:lnTo>
                  <a:pt x="2599960" y="4327910"/>
                </a:lnTo>
                <a:lnTo>
                  <a:pt x="2469083" y="4670810"/>
                </a:lnTo>
                <a:lnTo>
                  <a:pt x="17918" y="4670810"/>
                </a:lnTo>
                <a:close/>
                <a:moveTo>
                  <a:pt x="17918" y="3850868"/>
                </a:moveTo>
                <a:lnTo>
                  <a:pt x="2782036" y="3850868"/>
                </a:lnTo>
                <a:lnTo>
                  <a:pt x="2651159" y="4193767"/>
                </a:lnTo>
                <a:lnTo>
                  <a:pt x="17919" y="4193768"/>
                </a:lnTo>
                <a:close/>
                <a:moveTo>
                  <a:pt x="17918" y="3373825"/>
                </a:moveTo>
                <a:lnTo>
                  <a:pt x="2964113" y="3373824"/>
                </a:lnTo>
                <a:lnTo>
                  <a:pt x="2833236" y="3716725"/>
                </a:lnTo>
                <a:lnTo>
                  <a:pt x="17918" y="3716725"/>
                </a:lnTo>
                <a:close/>
                <a:moveTo>
                  <a:pt x="17918" y="2896782"/>
                </a:moveTo>
                <a:lnTo>
                  <a:pt x="3146190" y="2896782"/>
                </a:lnTo>
                <a:lnTo>
                  <a:pt x="3015313" y="3239681"/>
                </a:lnTo>
                <a:lnTo>
                  <a:pt x="17918" y="3239682"/>
                </a:lnTo>
                <a:close/>
                <a:moveTo>
                  <a:pt x="17919" y="2419738"/>
                </a:moveTo>
                <a:lnTo>
                  <a:pt x="3328267" y="2419738"/>
                </a:lnTo>
                <a:lnTo>
                  <a:pt x="3197390" y="2762637"/>
                </a:lnTo>
                <a:lnTo>
                  <a:pt x="17919" y="2762638"/>
                </a:lnTo>
                <a:close/>
                <a:moveTo>
                  <a:pt x="9047" y="1902848"/>
                </a:moveTo>
                <a:lnTo>
                  <a:pt x="3525553" y="1902847"/>
                </a:lnTo>
                <a:lnTo>
                  <a:pt x="3394676" y="2245747"/>
                </a:lnTo>
                <a:lnTo>
                  <a:pt x="9047" y="2245747"/>
                </a:lnTo>
                <a:close/>
                <a:moveTo>
                  <a:pt x="9048" y="1425801"/>
                </a:moveTo>
                <a:lnTo>
                  <a:pt x="3667802" y="1425799"/>
                </a:lnTo>
                <a:lnTo>
                  <a:pt x="3536924" y="1768699"/>
                </a:lnTo>
                <a:lnTo>
                  <a:pt x="9048" y="1768701"/>
                </a:lnTo>
                <a:close/>
                <a:moveTo>
                  <a:pt x="9047" y="948758"/>
                </a:moveTo>
                <a:lnTo>
                  <a:pt x="2485752" y="948758"/>
                </a:lnTo>
                <a:lnTo>
                  <a:pt x="3384151" y="1291657"/>
                </a:lnTo>
                <a:lnTo>
                  <a:pt x="9047" y="1291656"/>
                </a:lnTo>
                <a:close/>
                <a:moveTo>
                  <a:pt x="9048" y="471713"/>
                </a:moveTo>
                <a:lnTo>
                  <a:pt x="1235893" y="471713"/>
                </a:lnTo>
                <a:lnTo>
                  <a:pt x="2134295" y="814613"/>
                </a:lnTo>
                <a:lnTo>
                  <a:pt x="9048" y="814614"/>
                </a:lnTo>
                <a:close/>
                <a:moveTo>
                  <a:pt x="0" y="0"/>
                </a:moveTo>
                <a:lnTo>
                  <a:pt x="875646" y="334216"/>
                </a:lnTo>
                <a:lnTo>
                  <a:pt x="0" y="334216"/>
                </a:lnTo>
                <a:close/>
              </a:path>
            </a:pathLst>
          </a:cu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8" name="组合 127"/>
          <p:cNvGrpSpPr/>
          <p:nvPr/>
        </p:nvGrpSpPr>
        <p:grpSpPr bwMode="auto">
          <a:xfrm rot="-1200000">
            <a:off x="3957881" y="3438826"/>
            <a:ext cx="6403975" cy="523240"/>
            <a:chOff x="5588559" y="3622503"/>
            <a:chExt cx="5400311" cy="522365"/>
          </a:xfrm>
        </p:grpSpPr>
        <p:sp>
          <p:nvSpPr>
            <p:cNvPr id="121" name="文本框 120"/>
            <p:cNvSpPr txBox="1"/>
            <p:nvPr/>
          </p:nvSpPr>
          <p:spPr>
            <a:xfrm>
              <a:off x="7897011" y="3623771"/>
              <a:ext cx="3091859" cy="521097"/>
            </a:xfrm>
            <a:prstGeom prst="rect">
              <a:avLst/>
            </a:prstGeom>
            <a:noFill/>
          </p:spPr>
          <p:txBody>
            <a:bodyPr wrap="square">
              <a:spAutoFit/>
            </a:bodyPr>
            <a:lstStyle/>
            <a:p>
              <a:pPr eaLnBrk="1" fontAlgn="auto" hangingPunct="1">
                <a:spcBef>
                  <a:spcPts val="0"/>
                </a:spcBef>
                <a:spcAft>
                  <a:spcPts val="0"/>
                </a:spcAft>
                <a:defRPr/>
              </a:pPr>
              <a:r>
                <a:rPr lang="zh-CN" altLang="en-US" sz="2800" dirty="0">
                  <a:solidFill>
                    <a:schemeClr val="bg2">
                      <a:lumMod val="25000"/>
                    </a:schemeClr>
                  </a:solidFill>
                  <a:latin typeface="微软雅黑" panose="020B0503020204020204" pitchFamily="34" charset="-122"/>
                  <a:ea typeface="微软雅黑" panose="020B0503020204020204" pitchFamily="34" charset="-122"/>
                </a:rPr>
                <a:t>专业：电子信息工程</a:t>
              </a:r>
              <a:endParaRPr lang="en-US" altLang="zh-CN" sz="28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5588559" y="3622503"/>
              <a:ext cx="2356035" cy="521097"/>
            </a:xfrm>
            <a:prstGeom prst="rect">
              <a:avLst/>
            </a:prstGeom>
            <a:noFill/>
          </p:spPr>
          <p:txBody>
            <a:bodyPr>
              <a:spAutoFit/>
            </a:bodyPr>
            <a:lstStyle/>
            <a:p>
              <a:pPr eaLnBrk="1" fontAlgn="auto" hangingPunct="1">
                <a:spcBef>
                  <a:spcPts val="0"/>
                </a:spcBef>
                <a:spcAft>
                  <a:spcPts val="0"/>
                </a:spcAft>
                <a:defRPr/>
              </a:pPr>
              <a:r>
                <a:rPr lang="zh-CN" altLang="en-US" sz="2800" dirty="0">
                  <a:solidFill>
                    <a:schemeClr val="bg2">
                      <a:lumMod val="25000"/>
                    </a:schemeClr>
                  </a:solidFill>
                  <a:latin typeface="微软雅黑" panose="020B0503020204020204" pitchFamily="34" charset="-122"/>
                  <a:ea typeface="微软雅黑" panose="020B0503020204020204" pitchFamily="34" charset="-122"/>
                </a:rPr>
                <a:t>导师：卫阿盈</a:t>
              </a:r>
              <a:endParaRPr lang="zh-CN" altLang="en-US" sz="28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bwMode="auto">
          <a:xfrm rot="-1200000">
            <a:off x="4164872" y="4010787"/>
            <a:ext cx="6560184" cy="541020"/>
            <a:chOff x="5588566" y="4116566"/>
            <a:chExt cx="5387210" cy="540791"/>
          </a:xfrm>
        </p:grpSpPr>
        <p:sp>
          <p:nvSpPr>
            <p:cNvPr id="120" name="文本框 119"/>
            <p:cNvSpPr txBox="1"/>
            <p:nvPr/>
          </p:nvSpPr>
          <p:spPr>
            <a:xfrm>
              <a:off x="5588566" y="4116566"/>
              <a:ext cx="3103473" cy="521749"/>
            </a:xfrm>
            <a:prstGeom prst="rect">
              <a:avLst/>
            </a:prstGeom>
            <a:noFill/>
          </p:spPr>
          <p:txBody>
            <a:bodyPr>
              <a:spAutoFit/>
            </a:bodyPr>
            <a:lstStyle/>
            <a:p>
              <a:pPr eaLnBrk="1" fontAlgn="auto" hangingPunct="1">
                <a:spcBef>
                  <a:spcPts val="0"/>
                </a:spcBef>
                <a:spcAft>
                  <a:spcPts val="0"/>
                </a:spcAft>
                <a:defRPr/>
              </a:pPr>
              <a:r>
                <a:rPr lang="zh-CN" altLang="en-US" sz="2800" dirty="0">
                  <a:solidFill>
                    <a:schemeClr val="bg2">
                      <a:lumMod val="25000"/>
                    </a:schemeClr>
                  </a:solidFill>
                  <a:latin typeface="微软雅黑" panose="020B0503020204020204" pitchFamily="34" charset="-122"/>
                  <a:ea typeface="微软雅黑" panose="020B0503020204020204" pitchFamily="34" charset="-122"/>
                </a:rPr>
                <a:t>答辩人：王可超</a:t>
              </a:r>
              <a:endParaRPr lang="zh-CN" altLang="en-US" sz="28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7" name="文本框 126"/>
            <p:cNvSpPr txBox="1"/>
            <p:nvPr/>
          </p:nvSpPr>
          <p:spPr>
            <a:xfrm>
              <a:off x="7853791" y="4135608"/>
              <a:ext cx="3121985" cy="521749"/>
            </a:xfrm>
            <a:prstGeom prst="rect">
              <a:avLst/>
            </a:prstGeom>
            <a:noFill/>
          </p:spPr>
          <p:txBody>
            <a:bodyPr wrap="square">
              <a:spAutoFit/>
            </a:bodyPr>
            <a:lstStyle/>
            <a:p>
              <a:pPr eaLnBrk="1" fontAlgn="auto" hangingPunct="1">
                <a:spcBef>
                  <a:spcPts val="0"/>
                </a:spcBef>
                <a:spcAft>
                  <a:spcPts val="0"/>
                </a:spcAft>
                <a:defRPr/>
              </a:pPr>
              <a:r>
                <a:rPr lang="zh-CN" altLang="en-US" sz="2800" dirty="0">
                  <a:solidFill>
                    <a:schemeClr val="bg2">
                      <a:lumMod val="25000"/>
                    </a:schemeClr>
                  </a:solidFill>
                  <a:latin typeface="微软雅黑" panose="020B0503020204020204" pitchFamily="34" charset="-122"/>
                  <a:ea typeface="微软雅黑" panose="020B0503020204020204" pitchFamily="34" charset="-122"/>
                </a:rPr>
                <a:t>时间：</a:t>
              </a:r>
              <a:r>
                <a:rPr lang="en-US" altLang="zh-CN" sz="2800" dirty="0">
                  <a:solidFill>
                    <a:schemeClr val="bg2">
                      <a:lumMod val="25000"/>
                    </a:schemeClr>
                  </a:solidFill>
                  <a:latin typeface="微软雅黑" panose="020B0503020204020204" pitchFamily="34" charset="-122"/>
                  <a:ea typeface="微软雅黑" panose="020B0503020204020204" pitchFamily="34" charset="-122"/>
                </a:rPr>
                <a:t>2019</a:t>
              </a:r>
              <a:r>
                <a:rPr lang="zh-CN" altLang="en-US" sz="2800" dirty="0">
                  <a:solidFill>
                    <a:schemeClr val="bg2">
                      <a:lumMod val="25000"/>
                    </a:schemeClr>
                  </a:solidFill>
                  <a:latin typeface="微软雅黑" panose="020B0503020204020204" pitchFamily="34" charset="-122"/>
                  <a:ea typeface="微软雅黑" panose="020B0503020204020204" pitchFamily="34" charset="-122"/>
                </a:rPr>
                <a:t>年</a:t>
              </a:r>
              <a:r>
                <a:rPr lang="en-US" altLang="zh-CN" sz="2800" dirty="0">
                  <a:solidFill>
                    <a:schemeClr val="bg2">
                      <a:lumMod val="25000"/>
                    </a:schemeClr>
                  </a:solidFill>
                  <a:latin typeface="微软雅黑" panose="020B0503020204020204" pitchFamily="34" charset="-122"/>
                  <a:ea typeface="微软雅黑" panose="020B0503020204020204" pitchFamily="34" charset="-122"/>
                </a:rPr>
                <a:t>6</a:t>
              </a:r>
              <a:r>
                <a:rPr lang="zh-CN" altLang="en-US" sz="2800" dirty="0">
                  <a:solidFill>
                    <a:schemeClr val="bg2">
                      <a:lumMod val="25000"/>
                    </a:schemeClr>
                  </a:solidFill>
                  <a:latin typeface="微软雅黑" panose="020B0503020204020204" pitchFamily="34" charset="-122"/>
                  <a:ea typeface="微软雅黑" panose="020B0503020204020204" pitchFamily="34" charset="-122"/>
                </a:rPr>
                <a:t>月</a:t>
              </a:r>
              <a:r>
                <a:rPr lang="en-US" altLang="zh-CN" sz="2800" dirty="0">
                  <a:solidFill>
                    <a:schemeClr val="bg2">
                      <a:lumMod val="25000"/>
                    </a:schemeClr>
                  </a:solidFill>
                  <a:latin typeface="微软雅黑" panose="020B0503020204020204" pitchFamily="34" charset="-122"/>
                  <a:ea typeface="微软雅黑" panose="020B0503020204020204" pitchFamily="34" charset="-122"/>
                </a:rPr>
                <a:t>15</a:t>
              </a:r>
              <a:r>
                <a:rPr lang="zh-CN" altLang="en-US" sz="2800" dirty="0">
                  <a:solidFill>
                    <a:schemeClr val="bg2">
                      <a:lumMod val="25000"/>
                    </a:schemeClr>
                  </a:solidFill>
                  <a:latin typeface="微软雅黑" panose="020B0503020204020204" pitchFamily="34" charset="-122"/>
                  <a:ea typeface="微软雅黑" panose="020B0503020204020204" pitchFamily="34" charset="-122"/>
                </a:rPr>
                <a:t>日</a:t>
              </a:r>
              <a:endParaRPr lang="zh-CN" altLang="en-US" sz="2800"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134" name="文本框 133"/>
          <p:cNvSpPr txBox="1">
            <a:spLocks noChangeArrowheads="1"/>
          </p:cNvSpPr>
          <p:nvPr/>
        </p:nvSpPr>
        <p:spPr bwMode="auto">
          <a:xfrm rot="-1200000">
            <a:off x="2139315" y="2736215"/>
            <a:ext cx="913066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400">
                <a:solidFill>
                  <a:srgbClr val="0072A9"/>
                </a:solidFill>
                <a:latin typeface="微软雅黑" panose="020B0503020204020204" pitchFamily="34" charset="-122"/>
                <a:ea typeface="微软雅黑" panose="020B0503020204020204" pitchFamily="34" charset="-122"/>
              </a:rPr>
              <a:t>基于TP5的微信电子商城系统设计</a:t>
            </a:r>
            <a:endParaRPr lang="en-US" altLang="zh-CN" sz="4400">
              <a:solidFill>
                <a:srgbClr val="0072A9"/>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6" name="组合 1175"/>
          <p:cNvGrpSpPr/>
          <p:nvPr/>
        </p:nvGrpSpPr>
        <p:grpSpPr bwMode="auto">
          <a:xfrm>
            <a:off x="193675" y="185738"/>
            <a:ext cx="3903663" cy="825500"/>
            <a:chOff x="193490" y="186088"/>
            <a:chExt cx="3903080" cy="824600"/>
          </a:xfrm>
        </p:grpSpPr>
        <p:sp>
          <p:nvSpPr>
            <p:cNvPr id="1177" name="菱形 1176"/>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98" name="文本框 1177"/>
            <p:cNvSpPr txBox="1">
              <a:spLocks noChangeArrowheads="1"/>
            </p:cNvSpPr>
            <p:nvPr/>
          </p:nvSpPr>
          <p:spPr bwMode="auto">
            <a:xfrm>
              <a:off x="1018090" y="243238"/>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主要研究内容</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1179" name="直接连接符 1178"/>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180" name="文本框 1179"/>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10301" name="Freeform 59"/>
            <p:cNvSpPr>
              <a:spLocks noEditPoints="1"/>
            </p:cNvSpPr>
            <p:nvPr/>
          </p:nvSpPr>
          <p:spPr bwMode="auto">
            <a:xfrm>
              <a:off x="404950" y="446422"/>
              <a:ext cx="401681" cy="303932"/>
            </a:xfrm>
            <a:custGeom>
              <a:avLst/>
              <a:gdLst>
                <a:gd name="T0" fmla="*/ 2147483647 w 111"/>
                <a:gd name="T1" fmla="*/ 2147483647 h 84"/>
                <a:gd name="T2" fmla="*/ 2147483647 w 111"/>
                <a:gd name="T3" fmla="*/ 2147483647 h 84"/>
                <a:gd name="T4" fmla="*/ 2147483647 w 111"/>
                <a:gd name="T5" fmla="*/ 2147483647 h 84"/>
                <a:gd name="T6" fmla="*/ 2147483647 w 111"/>
                <a:gd name="T7" fmla="*/ 2147483647 h 84"/>
                <a:gd name="T8" fmla="*/ 2147483647 w 111"/>
                <a:gd name="T9" fmla="*/ 2147483647 h 84"/>
                <a:gd name="T10" fmla="*/ 2147483647 w 111"/>
                <a:gd name="T11" fmla="*/ 2147483647 h 84"/>
                <a:gd name="T12" fmla="*/ 2147483647 w 111"/>
                <a:gd name="T13" fmla="*/ 2147483647 h 84"/>
                <a:gd name="T14" fmla="*/ 2147483647 w 111"/>
                <a:gd name="T15" fmla="*/ 2147483647 h 84"/>
                <a:gd name="T16" fmla="*/ 2147483647 w 111"/>
                <a:gd name="T17" fmla="*/ 2147483647 h 84"/>
                <a:gd name="T18" fmla="*/ 2147483647 w 111"/>
                <a:gd name="T19" fmla="*/ 2147483647 h 84"/>
                <a:gd name="T20" fmla="*/ 2147483647 w 111"/>
                <a:gd name="T21" fmla="*/ 2147483647 h 84"/>
                <a:gd name="T22" fmla="*/ 2147483647 w 111"/>
                <a:gd name="T23" fmla="*/ 2147483647 h 84"/>
                <a:gd name="T24" fmla="*/ 2147483647 w 111"/>
                <a:gd name="T25" fmla="*/ 2147483647 h 84"/>
                <a:gd name="T26" fmla="*/ 2147483647 w 111"/>
                <a:gd name="T27" fmla="*/ 2147483647 h 84"/>
                <a:gd name="T28" fmla="*/ 2147483647 w 111"/>
                <a:gd name="T29" fmla="*/ 2147483647 h 84"/>
                <a:gd name="T30" fmla="*/ 2147483647 w 111"/>
                <a:gd name="T31" fmla="*/ 2147483647 h 84"/>
                <a:gd name="T32" fmla="*/ 2147483647 w 111"/>
                <a:gd name="T33" fmla="*/ 2147483647 h 84"/>
                <a:gd name="T34" fmla="*/ 2147483647 w 111"/>
                <a:gd name="T35" fmla="*/ 2147483647 h 84"/>
                <a:gd name="T36" fmla="*/ 2147483647 w 111"/>
                <a:gd name="T37" fmla="*/ 2147483647 h 84"/>
                <a:gd name="T38" fmla="*/ 2147483647 w 111"/>
                <a:gd name="T39" fmla="*/ 2147483647 h 84"/>
                <a:gd name="T40" fmla="*/ 2147483647 w 111"/>
                <a:gd name="T41" fmla="*/ 2147483647 h 84"/>
                <a:gd name="T42" fmla="*/ 2147483647 w 111"/>
                <a:gd name="T43" fmla="*/ 2147483647 h 84"/>
                <a:gd name="T44" fmla="*/ 2147483647 w 111"/>
                <a:gd name="T45" fmla="*/ 2147483647 h 84"/>
                <a:gd name="T46" fmla="*/ 2147483647 w 111"/>
                <a:gd name="T47" fmla="*/ 2147483647 h 84"/>
                <a:gd name="T48" fmla="*/ 2147483647 w 111"/>
                <a:gd name="T49" fmla="*/ 2147483647 h 84"/>
                <a:gd name="T50" fmla="*/ 2147483647 w 111"/>
                <a:gd name="T51" fmla="*/ 2147483647 h 84"/>
                <a:gd name="T52" fmla="*/ 2147483647 w 111"/>
                <a:gd name="T53" fmla="*/ 2147483647 h 84"/>
                <a:gd name="T54" fmla="*/ 2147483647 w 111"/>
                <a:gd name="T55" fmla="*/ 2147483647 h 84"/>
                <a:gd name="T56" fmla="*/ 2147483647 w 111"/>
                <a:gd name="T57" fmla="*/ 2147483647 h 84"/>
                <a:gd name="T58" fmla="*/ 2147483647 w 111"/>
                <a:gd name="T59" fmla="*/ 2147483647 h 84"/>
                <a:gd name="T60" fmla="*/ 2147483647 w 111"/>
                <a:gd name="T61" fmla="*/ 2147483647 h 84"/>
                <a:gd name="T62" fmla="*/ 2147483647 w 111"/>
                <a:gd name="T63" fmla="*/ 2147483647 h 84"/>
                <a:gd name="T64" fmla="*/ 2147483647 w 111"/>
                <a:gd name="T65" fmla="*/ 2147483647 h 84"/>
                <a:gd name="T66" fmla="*/ 2147483647 w 111"/>
                <a:gd name="T67" fmla="*/ 2147483647 h 84"/>
                <a:gd name="T68" fmla="*/ 2147483647 w 111"/>
                <a:gd name="T69" fmla="*/ 2147483647 h 84"/>
                <a:gd name="T70" fmla="*/ 2147483647 w 111"/>
                <a:gd name="T71" fmla="*/ 2147483647 h 84"/>
                <a:gd name="T72" fmla="*/ 2147483647 w 111"/>
                <a:gd name="T73" fmla="*/ 2147483647 h 84"/>
                <a:gd name="T74" fmla="*/ 2147483647 w 111"/>
                <a:gd name="T75" fmla="*/ 2147483647 h 84"/>
                <a:gd name="T76" fmla="*/ 2147483647 w 111"/>
                <a:gd name="T77" fmla="*/ 2147483647 h 84"/>
                <a:gd name="T78" fmla="*/ 2147483647 w 111"/>
                <a:gd name="T79" fmla="*/ 2147483647 h 84"/>
                <a:gd name="T80" fmla="*/ 2147483647 w 111"/>
                <a:gd name="T81" fmla="*/ 2147483647 h 84"/>
                <a:gd name="T82" fmla="*/ 2147483647 w 111"/>
                <a:gd name="T83" fmla="*/ 2147483647 h 84"/>
                <a:gd name="T84" fmla="*/ 2147483647 w 111"/>
                <a:gd name="T85" fmla="*/ 2147483647 h 84"/>
                <a:gd name="T86" fmla="*/ 2147483647 w 111"/>
                <a:gd name="T87" fmla="*/ 2147483647 h 84"/>
                <a:gd name="T88" fmla="*/ 2147483647 w 111"/>
                <a:gd name="T89" fmla="*/ 2147483647 h 84"/>
                <a:gd name="T90" fmla="*/ 2147483647 w 111"/>
                <a:gd name="T91" fmla="*/ 2147483647 h 84"/>
                <a:gd name="T92" fmla="*/ 2147483647 w 111"/>
                <a:gd name="T93" fmla="*/ 2147483647 h 84"/>
                <a:gd name="T94" fmla="*/ 2147483647 w 111"/>
                <a:gd name="T95" fmla="*/ 2147483647 h 84"/>
                <a:gd name="T96" fmla="*/ 2147483647 w 111"/>
                <a:gd name="T97" fmla="*/ 2147483647 h 84"/>
                <a:gd name="T98" fmla="*/ 0 w 111"/>
                <a:gd name="T99" fmla="*/ 2147483647 h 84"/>
                <a:gd name="T100" fmla="*/ 2147483647 w 111"/>
                <a:gd name="T101" fmla="*/ 2147483647 h 84"/>
                <a:gd name="T102" fmla="*/ 2147483647 w 111"/>
                <a:gd name="T103" fmla="*/ 2147483647 h 84"/>
                <a:gd name="T104" fmla="*/ 2147483647 w 111"/>
                <a:gd name="T105" fmla="*/ 2147483647 h 84"/>
                <a:gd name="T106" fmla="*/ 2147483647 w 111"/>
                <a:gd name="T107" fmla="*/ 2147483647 h 84"/>
                <a:gd name="T108" fmla="*/ 2147483647 w 111"/>
                <a:gd name="T109" fmla="*/ 2147483647 h 84"/>
                <a:gd name="T110" fmla="*/ 2147483647 w 111"/>
                <a:gd name="T111" fmla="*/ 2147483647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897" name="组合 2896"/>
          <p:cNvGrpSpPr/>
          <p:nvPr/>
        </p:nvGrpSpPr>
        <p:grpSpPr bwMode="auto">
          <a:xfrm>
            <a:off x="4689475" y="1911350"/>
            <a:ext cx="1365250" cy="1430338"/>
            <a:chOff x="4332855" y="1669138"/>
            <a:chExt cx="1363923" cy="1429709"/>
          </a:xfrm>
        </p:grpSpPr>
        <p:sp>
          <p:nvSpPr>
            <p:cNvPr id="10295" name="Freeform 90"/>
            <p:cNvSpPr/>
            <p:nvPr/>
          </p:nvSpPr>
          <p:spPr bwMode="auto">
            <a:xfrm flipH="1">
              <a:off x="4332855" y="1669138"/>
              <a:ext cx="1363923" cy="142970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96" name="文本框 1170"/>
            <p:cNvSpPr txBox="1">
              <a:spLocks noChangeArrowheads="1"/>
            </p:cNvSpPr>
            <p:nvPr/>
          </p:nvSpPr>
          <p:spPr bwMode="auto">
            <a:xfrm>
              <a:off x="4612839" y="2059335"/>
              <a:ext cx="7228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chemeClr val="bg1"/>
                  </a:solidFill>
                  <a:latin typeface="Impact" panose="020B0806030902050204" pitchFamily="34" charset="0"/>
                </a:rPr>
                <a:t>02</a:t>
              </a:r>
              <a:endParaRPr lang="zh-CN" altLang="en-US" sz="3600">
                <a:solidFill>
                  <a:schemeClr val="bg1"/>
                </a:solidFill>
                <a:latin typeface="Impact" panose="020B0806030902050204" pitchFamily="34" charset="0"/>
              </a:endParaRPr>
            </a:p>
          </p:txBody>
        </p:sp>
      </p:grpSp>
      <p:grpSp>
        <p:nvGrpSpPr>
          <p:cNvPr id="2901" name="组合 2900"/>
          <p:cNvGrpSpPr/>
          <p:nvPr/>
        </p:nvGrpSpPr>
        <p:grpSpPr bwMode="auto">
          <a:xfrm>
            <a:off x="6110288" y="3276600"/>
            <a:ext cx="1157287" cy="1214438"/>
            <a:chOff x="6098506" y="2716288"/>
            <a:chExt cx="1158124" cy="1213984"/>
          </a:xfrm>
        </p:grpSpPr>
        <p:sp>
          <p:nvSpPr>
            <p:cNvPr id="10293" name="Freeform 90"/>
            <p:cNvSpPr/>
            <p:nvPr/>
          </p:nvSpPr>
          <p:spPr bwMode="auto">
            <a:xfrm>
              <a:off x="6098506" y="2716288"/>
              <a:ext cx="1158124" cy="1213984"/>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94" name="文本框 1171"/>
            <p:cNvSpPr txBox="1">
              <a:spLocks noChangeArrowheads="1"/>
            </p:cNvSpPr>
            <p:nvPr/>
          </p:nvSpPr>
          <p:spPr bwMode="auto">
            <a:xfrm>
              <a:off x="6316137" y="2995321"/>
              <a:ext cx="7228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chemeClr val="bg1"/>
                  </a:solidFill>
                  <a:latin typeface="Impact" panose="020B0806030902050204" pitchFamily="34" charset="0"/>
                </a:rPr>
                <a:t>03</a:t>
              </a:r>
              <a:endParaRPr lang="zh-CN" altLang="en-US" sz="3600">
                <a:solidFill>
                  <a:schemeClr val="bg1"/>
                </a:solidFill>
                <a:latin typeface="Impact" panose="020B0806030902050204" pitchFamily="34" charset="0"/>
              </a:endParaRPr>
            </a:p>
          </p:txBody>
        </p:sp>
      </p:grpSp>
      <p:grpSp>
        <p:nvGrpSpPr>
          <p:cNvPr id="2899" name="组合 2898"/>
          <p:cNvGrpSpPr/>
          <p:nvPr/>
        </p:nvGrpSpPr>
        <p:grpSpPr bwMode="auto">
          <a:xfrm>
            <a:off x="4976813" y="3660775"/>
            <a:ext cx="1158875" cy="1212850"/>
            <a:chOff x="4632896" y="3173659"/>
            <a:chExt cx="1158124" cy="1213984"/>
          </a:xfrm>
        </p:grpSpPr>
        <p:sp>
          <p:nvSpPr>
            <p:cNvPr id="10291" name="Freeform 90"/>
            <p:cNvSpPr/>
            <p:nvPr/>
          </p:nvSpPr>
          <p:spPr bwMode="auto">
            <a:xfrm flipH="1">
              <a:off x="4632896" y="3173659"/>
              <a:ext cx="1158124" cy="1213984"/>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0155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92" name="文本框 1172"/>
            <p:cNvSpPr txBox="1">
              <a:spLocks noChangeArrowheads="1"/>
            </p:cNvSpPr>
            <p:nvPr/>
          </p:nvSpPr>
          <p:spPr bwMode="auto">
            <a:xfrm>
              <a:off x="4850527" y="3425908"/>
              <a:ext cx="7228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chemeClr val="bg1"/>
                  </a:solidFill>
                  <a:latin typeface="Impact" panose="020B0806030902050204" pitchFamily="34" charset="0"/>
                </a:rPr>
                <a:t>04</a:t>
              </a:r>
              <a:endParaRPr lang="zh-CN" altLang="en-US" sz="3600">
                <a:solidFill>
                  <a:schemeClr val="bg1"/>
                </a:solidFill>
                <a:latin typeface="Impact" panose="020B0806030902050204" pitchFamily="34" charset="0"/>
              </a:endParaRPr>
            </a:p>
          </p:txBody>
        </p:sp>
      </p:grpSp>
      <p:grpSp>
        <p:nvGrpSpPr>
          <p:cNvPr id="2902" name="组合 2901"/>
          <p:cNvGrpSpPr/>
          <p:nvPr/>
        </p:nvGrpSpPr>
        <p:grpSpPr bwMode="auto">
          <a:xfrm flipH="1">
            <a:off x="5216525" y="5178425"/>
            <a:ext cx="939800" cy="985838"/>
            <a:chOff x="5231008" y="4128221"/>
            <a:chExt cx="940494" cy="985857"/>
          </a:xfrm>
        </p:grpSpPr>
        <p:sp>
          <p:nvSpPr>
            <p:cNvPr id="10289" name="Freeform 90"/>
            <p:cNvSpPr/>
            <p:nvPr/>
          </p:nvSpPr>
          <p:spPr bwMode="auto">
            <a:xfrm flipH="1" flipV="1">
              <a:off x="5231008" y="4128221"/>
              <a:ext cx="940494" cy="985857"/>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90" name="文本框 1173"/>
            <p:cNvSpPr txBox="1">
              <a:spLocks noChangeArrowheads="1"/>
            </p:cNvSpPr>
            <p:nvPr/>
          </p:nvSpPr>
          <p:spPr bwMode="auto">
            <a:xfrm>
              <a:off x="5334001" y="4259067"/>
              <a:ext cx="7726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chemeClr val="bg1"/>
                  </a:solidFill>
                  <a:latin typeface="Impact" panose="020B0806030902050204" pitchFamily="34" charset="0"/>
                </a:rPr>
                <a:t>06</a:t>
              </a:r>
              <a:endParaRPr lang="zh-CN" altLang="en-US" sz="3600">
                <a:solidFill>
                  <a:schemeClr val="bg1"/>
                </a:solidFill>
                <a:latin typeface="Impact" panose="020B0806030902050204" pitchFamily="34" charset="0"/>
              </a:endParaRPr>
            </a:p>
          </p:txBody>
        </p:sp>
      </p:grpSp>
      <p:grpSp>
        <p:nvGrpSpPr>
          <p:cNvPr id="2895" name="组合 2894"/>
          <p:cNvGrpSpPr/>
          <p:nvPr/>
        </p:nvGrpSpPr>
        <p:grpSpPr bwMode="auto">
          <a:xfrm>
            <a:off x="1191895" y="5178108"/>
            <a:ext cx="3497263" cy="1635443"/>
            <a:chOff x="5056356" y="5119267"/>
            <a:chExt cx="3496553" cy="1635231"/>
          </a:xfrm>
        </p:grpSpPr>
        <p:sp>
          <p:nvSpPr>
            <p:cNvPr id="10284"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85" name="组合 1183"/>
            <p:cNvGrpSpPr/>
            <p:nvPr/>
          </p:nvGrpSpPr>
          <p:grpSpPr bwMode="auto">
            <a:xfrm>
              <a:off x="5427756" y="5119267"/>
              <a:ext cx="3125153" cy="1635231"/>
              <a:chOff x="8726712" y="1556755"/>
              <a:chExt cx="3125153" cy="1635231"/>
            </a:xfrm>
          </p:grpSpPr>
          <p:sp>
            <p:nvSpPr>
              <p:cNvPr id="1188" name="文本框 1187"/>
              <p:cNvSpPr txBox="1"/>
              <p:nvPr/>
            </p:nvSpPr>
            <p:spPr>
              <a:xfrm>
                <a:off x="8726712" y="1556755"/>
                <a:ext cx="2425207" cy="460316"/>
              </a:xfrm>
              <a:prstGeom prst="rect">
                <a:avLst/>
              </a:prstGeom>
              <a:noFill/>
            </p:spPr>
            <p:txBody>
              <a:bodyPr>
                <a:spAutoFit/>
              </a:bodyPr>
              <a:lstStyle/>
              <a:p>
                <a:pPr eaLnBrk="1" fontAlgn="auto" hangingPunct="1">
                  <a:spcBef>
                    <a:spcPts val="0"/>
                  </a:spcBef>
                  <a:spcAft>
                    <a:spcPts val="0"/>
                  </a:spcAft>
                  <a:defRPr/>
                </a:pPr>
                <a:r>
                  <a:rPr lang="zh-CN" altLang="en-US" sz="2400" b="1" dirty="0">
                    <a:solidFill>
                      <a:srgbClr val="0072A9"/>
                    </a:solidFill>
                    <a:latin typeface="+mj-lt"/>
                    <a:ea typeface="+mn-ea"/>
                    <a:cs typeface="Arial" panose="020B0604020202020204" pitchFamily="34" charset="0"/>
                  </a:rPr>
                  <a:t>完善小程序功能</a:t>
                </a:r>
                <a:endParaRPr lang="zh-CN" altLang="en-US" sz="2400" b="1" dirty="0">
                  <a:solidFill>
                    <a:srgbClr val="0072A9"/>
                  </a:solidFill>
                  <a:latin typeface="+mj-lt"/>
                  <a:ea typeface="+mn-ea"/>
                  <a:cs typeface="Arial" panose="020B0604020202020204" pitchFamily="34" charset="0"/>
                </a:endParaRPr>
              </a:p>
            </p:txBody>
          </p:sp>
          <p:sp>
            <p:nvSpPr>
              <p:cNvPr id="1189" name="文本框 1188"/>
              <p:cNvSpPr txBox="1"/>
              <p:nvPr/>
            </p:nvSpPr>
            <p:spPr bwMode="auto">
              <a:xfrm>
                <a:off x="8726712" y="1993261"/>
                <a:ext cx="3125153" cy="1198725"/>
              </a:xfrm>
              <a:prstGeom prst="rect">
                <a:avLst/>
              </a:prstGeom>
              <a:noFill/>
            </p:spPr>
            <p:txBody>
              <a:bodyPr>
                <a:spAutoFit/>
              </a:bodyPr>
              <a:lstStyle/>
              <a:p>
                <a:pPr eaLnBrk="1" fontAlgn="auto" latinLnBrk="0" hangingPunct="1">
                  <a:lnSpc>
                    <a:spcPct val="100000"/>
                  </a:lnSpc>
                  <a:spcBef>
                    <a:spcPts val="0"/>
                  </a:spcBef>
                  <a:spcAft>
                    <a:spcPts val="0"/>
                  </a:spcAft>
                  <a:defRPr/>
                </a:pPr>
                <a:r>
                  <a:rPr lang="zh-CN" altLang="en-US" sz="2400" dirty="0">
                    <a:solidFill>
                      <a:schemeClr val="bg2">
                        <a:lumMod val="25000"/>
                      </a:schemeClr>
                    </a:solidFill>
                    <a:latin typeface="Arial" panose="020B0604020202020204" pitchFamily="34" charset="0"/>
                    <a:ea typeface="+mn-ea"/>
                    <a:cs typeface="Arial" panose="020B0604020202020204" pitchFamily="34" charset="0"/>
                  </a:rPr>
                  <a:t>完善购物车功能、</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调试页面布局</a:t>
                </a:r>
                <a:r>
                  <a:rPr lang="zh-CN" altLang="en-US" sz="2400" dirty="0">
                    <a:solidFill>
                      <a:schemeClr val="bg2">
                        <a:lumMod val="25000"/>
                      </a:schemeClr>
                    </a:solidFill>
                    <a:latin typeface="Arial" panose="020B0604020202020204" pitchFamily="34" charset="0"/>
                    <a:ea typeface="+mn-ea"/>
                    <a:cs typeface="Arial" panose="020B0604020202020204" pitchFamily="34" charset="0"/>
                  </a:rPr>
                  <a:t>、</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颜色、toolbar图标等信息</a:t>
                </a:r>
                <a:endParaRPr lang="en-US" altLang="zh-CN" sz="24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1190" name="直接连接符 1189"/>
              <p:cNvCxnSpPr/>
              <p:nvPr/>
            </p:nvCxnSpPr>
            <p:spPr>
              <a:xfrm flipV="1">
                <a:off x="8815594" y="1987546"/>
                <a:ext cx="2208082" cy="5714"/>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94" name="组合 1193"/>
          <p:cNvGrpSpPr/>
          <p:nvPr/>
        </p:nvGrpSpPr>
        <p:grpSpPr bwMode="auto">
          <a:xfrm>
            <a:off x="1019175" y="3173095"/>
            <a:ext cx="3497263" cy="2005013"/>
            <a:chOff x="5056356" y="5119267"/>
            <a:chExt cx="3496553" cy="2004753"/>
          </a:xfrm>
        </p:grpSpPr>
        <p:sp>
          <p:nvSpPr>
            <p:cNvPr id="10279"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80" name="组合 1195"/>
            <p:cNvGrpSpPr/>
            <p:nvPr/>
          </p:nvGrpSpPr>
          <p:grpSpPr bwMode="auto">
            <a:xfrm>
              <a:off x="5427756" y="5119267"/>
              <a:ext cx="3125153" cy="2004753"/>
              <a:chOff x="8726712" y="1556755"/>
              <a:chExt cx="3125153" cy="2004753"/>
            </a:xfrm>
          </p:grpSpPr>
          <p:sp>
            <p:nvSpPr>
              <p:cNvPr id="1197" name="文本框 1196"/>
              <p:cNvSpPr txBox="1"/>
              <p:nvPr/>
            </p:nvSpPr>
            <p:spPr>
              <a:xfrm>
                <a:off x="8726712" y="1556755"/>
                <a:ext cx="2425207" cy="460315"/>
              </a:xfrm>
              <a:prstGeom prst="rect">
                <a:avLst/>
              </a:prstGeom>
              <a:noFill/>
            </p:spPr>
            <p:txBody>
              <a:bodyPr>
                <a:spAutoFit/>
              </a:bodyPr>
              <a:lstStyle/>
              <a:p>
                <a:pPr eaLnBrk="1" fontAlgn="auto" hangingPunct="1">
                  <a:spcBef>
                    <a:spcPts val="0"/>
                  </a:spcBef>
                  <a:spcAft>
                    <a:spcPts val="0"/>
                  </a:spcAft>
                  <a:defRPr/>
                </a:pPr>
                <a:r>
                  <a:rPr lang="zh-CN" altLang="en-US" sz="2400" b="1" dirty="0">
                    <a:solidFill>
                      <a:srgbClr val="0072A9"/>
                    </a:solidFill>
                    <a:latin typeface="+mj-lt"/>
                    <a:ea typeface="+mn-ea"/>
                    <a:cs typeface="Arial" panose="020B0604020202020204" pitchFamily="34" charset="0"/>
                  </a:rPr>
                  <a:t>管理后台</a:t>
                </a:r>
                <a:endParaRPr lang="zh-CN" altLang="en-US" sz="2400" b="1" dirty="0">
                  <a:solidFill>
                    <a:srgbClr val="0072A9"/>
                  </a:solidFill>
                  <a:latin typeface="+mj-lt"/>
                  <a:ea typeface="+mn-ea"/>
                  <a:cs typeface="Arial" panose="020B0604020202020204" pitchFamily="34" charset="0"/>
                </a:endParaRPr>
              </a:p>
            </p:txBody>
          </p:sp>
          <p:sp>
            <p:nvSpPr>
              <p:cNvPr id="1198" name="文本框 1197"/>
              <p:cNvSpPr txBox="1"/>
              <p:nvPr/>
            </p:nvSpPr>
            <p:spPr bwMode="auto">
              <a:xfrm>
                <a:off x="8726712" y="1993261"/>
                <a:ext cx="3125153" cy="1568247"/>
              </a:xfrm>
              <a:prstGeom prst="rect">
                <a:avLst/>
              </a:prstGeom>
              <a:noFill/>
            </p:spPr>
            <p:txBody>
              <a:bodyPr>
                <a:spAutoFit/>
              </a:bodyPr>
              <a:lstStyle/>
              <a:p>
                <a:pPr eaLnBrk="1" fontAlgn="auto" latinLnBrk="0" hangingPunct="1">
                  <a:lnSpc>
                    <a:spcPct val="100000"/>
                  </a:lnSpc>
                  <a:spcBef>
                    <a:spcPts val="0"/>
                  </a:spcBef>
                  <a:spcAft>
                    <a:spcPts val="0"/>
                  </a:spcAft>
                  <a:defRPr/>
                </a:pPr>
                <a:r>
                  <a:rPr lang="en-US" altLang="zh-CN" sz="2400" dirty="0">
                    <a:solidFill>
                      <a:schemeClr val="bg2">
                        <a:lumMod val="25000"/>
                      </a:schemeClr>
                    </a:solidFill>
                    <a:latin typeface="Arial" panose="020B0604020202020204" pitchFamily="34" charset="0"/>
                    <a:ea typeface="+mn-ea"/>
                    <a:cs typeface="Arial" panose="020B0604020202020204" pitchFamily="34" charset="0"/>
                  </a:rPr>
                  <a:t>通过PHP的CodeIgniter编写后台网站，实现对商品</a:t>
                </a:r>
                <a:r>
                  <a:rPr lang="zh-CN" altLang="en-US" sz="2400" dirty="0">
                    <a:solidFill>
                      <a:schemeClr val="bg2">
                        <a:lumMod val="25000"/>
                      </a:schemeClr>
                    </a:solidFill>
                    <a:latin typeface="Arial" panose="020B0604020202020204" pitchFamily="34" charset="0"/>
                    <a:ea typeface="+mn-ea"/>
                    <a:cs typeface="Arial" panose="020B0604020202020204" pitchFamily="34" charset="0"/>
                  </a:rPr>
                  <a:t>、管理员等信息</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的管理。</a:t>
                </a:r>
                <a:endParaRPr lang="en-US" altLang="zh-CN" sz="24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1199" name="直接连接符 1198"/>
              <p:cNvCxnSpPr/>
              <p:nvPr/>
            </p:nvCxnSpPr>
            <p:spPr>
              <a:xfrm flipV="1">
                <a:off x="8815594" y="1988499"/>
                <a:ext cx="1322436" cy="5079"/>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200" name="组合 1199"/>
          <p:cNvGrpSpPr/>
          <p:nvPr/>
        </p:nvGrpSpPr>
        <p:grpSpPr bwMode="auto">
          <a:xfrm>
            <a:off x="1007745" y="1421130"/>
            <a:ext cx="3497580" cy="1752224"/>
            <a:chOff x="5056356" y="5119267"/>
            <a:chExt cx="3496553" cy="1267349"/>
          </a:xfrm>
        </p:grpSpPr>
        <p:sp>
          <p:nvSpPr>
            <p:cNvPr id="10274"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75" name="组合 1201"/>
            <p:cNvGrpSpPr/>
            <p:nvPr/>
          </p:nvGrpSpPr>
          <p:grpSpPr bwMode="auto">
            <a:xfrm>
              <a:off x="5427756" y="5119267"/>
              <a:ext cx="3125153" cy="1267349"/>
              <a:chOff x="8726712" y="1556755"/>
              <a:chExt cx="3125153" cy="1267349"/>
            </a:xfrm>
          </p:grpSpPr>
          <p:sp>
            <p:nvSpPr>
              <p:cNvPr id="1203" name="文本框 1202"/>
              <p:cNvSpPr txBox="1"/>
              <p:nvPr/>
            </p:nvSpPr>
            <p:spPr>
              <a:xfrm>
                <a:off x="8726712" y="1556755"/>
                <a:ext cx="2425207" cy="332980"/>
              </a:xfrm>
              <a:prstGeom prst="rect">
                <a:avLst/>
              </a:prstGeom>
              <a:noFill/>
            </p:spPr>
            <p:txBody>
              <a:bodyPr>
                <a:spAutoFit/>
              </a:bodyPr>
              <a:lstStyle/>
              <a:p>
                <a:pPr eaLnBrk="1" fontAlgn="auto" hangingPunct="1">
                  <a:spcBef>
                    <a:spcPts val="0"/>
                  </a:spcBef>
                  <a:spcAft>
                    <a:spcPts val="0"/>
                  </a:spcAft>
                  <a:defRPr/>
                </a:pPr>
                <a:r>
                  <a:rPr lang="zh-CN" sz="2400" b="1" dirty="0">
                    <a:solidFill>
                      <a:srgbClr val="0072A9"/>
                    </a:solidFill>
                    <a:latin typeface="+mj-lt"/>
                    <a:ea typeface="+mn-ea"/>
                    <a:cs typeface="Arial" panose="020B0604020202020204" pitchFamily="34" charset="0"/>
                  </a:rPr>
                  <a:t>服务端接口</a:t>
                </a:r>
                <a:endParaRPr lang="zh-CN" sz="2400" b="1" dirty="0">
                  <a:solidFill>
                    <a:srgbClr val="0072A9"/>
                  </a:solidFill>
                  <a:latin typeface="+mj-lt"/>
                  <a:ea typeface="+mn-ea"/>
                  <a:cs typeface="Arial" panose="020B0604020202020204" pitchFamily="34" charset="0"/>
                </a:endParaRPr>
              </a:p>
            </p:txBody>
          </p:sp>
          <p:sp>
            <p:nvSpPr>
              <p:cNvPr id="1204" name="文本框 1203"/>
              <p:cNvSpPr txBox="1"/>
              <p:nvPr/>
            </p:nvSpPr>
            <p:spPr bwMode="auto">
              <a:xfrm>
                <a:off x="8726712" y="1956978"/>
                <a:ext cx="3125153" cy="867126"/>
              </a:xfrm>
              <a:prstGeom prst="rect">
                <a:avLst/>
              </a:prstGeom>
              <a:noFill/>
            </p:spPr>
            <p:txBody>
              <a:bodyPr wrap="square">
                <a:spAutoFit/>
              </a:bodyPr>
              <a:lstStyle/>
              <a:p>
                <a:pPr eaLnBrk="1" fontAlgn="auto" latinLnBrk="0" hangingPunct="1">
                  <a:lnSpc>
                    <a:spcPct val="100000"/>
                  </a:lnSpc>
                  <a:spcBef>
                    <a:spcPts val="0"/>
                  </a:spcBef>
                  <a:spcAft>
                    <a:spcPts val="0"/>
                  </a:spcAft>
                  <a:defRPr/>
                </a:pPr>
                <a:r>
                  <a:rPr lang="zh-CN" altLang="en-US" sz="2400" dirty="0">
                    <a:solidFill>
                      <a:schemeClr val="bg2">
                        <a:lumMod val="25000"/>
                      </a:schemeClr>
                    </a:solidFill>
                    <a:latin typeface="Arial" panose="020B0604020202020204" pitchFamily="34" charset="0"/>
                    <a:ea typeface="+mn-ea"/>
                    <a:cs typeface="Arial" panose="020B0604020202020204" pitchFamily="34" charset="0"/>
                  </a:rPr>
                  <a:t>采用</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Thinkphp5框架编写服务器接口,</a:t>
                </a:r>
                <a:r>
                  <a:rPr lang="zh-CN" altLang="en-US" sz="2400" dirty="0">
                    <a:solidFill>
                      <a:schemeClr val="bg2">
                        <a:lumMod val="25000"/>
                      </a:schemeClr>
                    </a:solidFill>
                    <a:latin typeface="Arial" panose="020B0604020202020204" pitchFamily="34" charset="0"/>
                    <a:ea typeface="+mn-ea"/>
                    <a:cs typeface="Arial" panose="020B0604020202020204" pitchFamily="34" charset="0"/>
                  </a:rPr>
                  <a:t>接口完全符合</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Restful</a:t>
                </a:r>
                <a:r>
                  <a:rPr lang="zh-CN" altLang="en-US" sz="2400" dirty="0">
                    <a:solidFill>
                      <a:schemeClr val="bg2">
                        <a:lumMod val="25000"/>
                      </a:schemeClr>
                    </a:solidFill>
                    <a:latin typeface="Arial" panose="020B0604020202020204" pitchFamily="34" charset="0"/>
                    <a:ea typeface="+mn-ea"/>
                    <a:cs typeface="Arial" panose="020B0604020202020204" pitchFamily="34" charset="0"/>
                  </a:rPr>
                  <a:t>规范。</a:t>
                </a:r>
                <a:endParaRPr lang="zh-CN" altLang="en-US" sz="24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1205" name="直接连接符 1204"/>
              <p:cNvCxnSpPr/>
              <p:nvPr/>
            </p:nvCxnSpPr>
            <p:spPr>
              <a:xfrm>
                <a:off x="8815594" y="1889922"/>
                <a:ext cx="1777639"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206" name="组合 1205"/>
          <p:cNvGrpSpPr/>
          <p:nvPr/>
        </p:nvGrpSpPr>
        <p:grpSpPr bwMode="auto">
          <a:xfrm>
            <a:off x="7839075" y="821690"/>
            <a:ext cx="4033520" cy="2126624"/>
            <a:chOff x="5056356" y="5171350"/>
            <a:chExt cx="3496540" cy="1132660"/>
          </a:xfrm>
        </p:grpSpPr>
        <p:sp>
          <p:nvSpPr>
            <p:cNvPr id="10269"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70" name="组合 1207"/>
            <p:cNvGrpSpPr/>
            <p:nvPr/>
          </p:nvGrpSpPr>
          <p:grpSpPr bwMode="auto">
            <a:xfrm>
              <a:off x="5446964" y="5171350"/>
              <a:ext cx="3105932" cy="1132660"/>
              <a:chOff x="8745920" y="1608838"/>
              <a:chExt cx="3105932" cy="1132660"/>
            </a:xfrm>
          </p:grpSpPr>
          <p:sp>
            <p:nvSpPr>
              <p:cNvPr id="1209" name="文本框 1208"/>
              <p:cNvSpPr txBox="1"/>
              <p:nvPr/>
            </p:nvSpPr>
            <p:spPr>
              <a:xfrm>
                <a:off x="8745990" y="1608838"/>
                <a:ext cx="2424722" cy="245200"/>
              </a:xfrm>
              <a:prstGeom prst="rect">
                <a:avLst/>
              </a:prstGeom>
              <a:noFill/>
            </p:spPr>
            <p:txBody>
              <a:bodyPr>
                <a:spAutoFit/>
              </a:bodyPr>
              <a:lstStyle/>
              <a:p>
                <a:pPr eaLnBrk="1" fontAlgn="auto" hangingPunct="1">
                  <a:spcBef>
                    <a:spcPts val="0"/>
                  </a:spcBef>
                  <a:spcAft>
                    <a:spcPts val="0"/>
                  </a:spcAft>
                  <a:defRPr/>
                </a:pPr>
                <a:r>
                  <a:rPr lang="zh-CN" altLang="en-US" sz="2400" b="1" dirty="0">
                    <a:solidFill>
                      <a:srgbClr val="0072A9"/>
                    </a:solidFill>
                    <a:latin typeface="+mj-lt"/>
                    <a:ea typeface="+mn-ea"/>
                    <a:cs typeface="Arial" panose="020B0604020202020204" pitchFamily="34" charset="0"/>
                  </a:rPr>
                  <a:t>数据库设计</a:t>
                </a:r>
                <a:endParaRPr lang="zh-CN" altLang="en-US" sz="2400" b="1" dirty="0">
                  <a:solidFill>
                    <a:srgbClr val="0072A9"/>
                  </a:solidFill>
                  <a:latin typeface="+mj-lt"/>
                  <a:ea typeface="+mn-ea"/>
                  <a:cs typeface="Arial" panose="020B0604020202020204" pitchFamily="34" charset="0"/>
                </a:endParaRPr>
              </a:p>
            </p:txBody>
          </p:sp>
          <p:sp>
            <p:nvSpPr>
              <p:cNvPr id="1210" name="文本框 1209"/>
              <p:cNvSpPr txBox="1"/>
              <p:nvPr/>
            </p:nvSpPr>
            <p:spPr bwMode="auto">
              <a:xfrm>
                <a:off x="8745920" y="1906127"/>
                <a:ext cx="3105932" cy="835371"/>
              </a:xfrm>
              <a:prstGeom prst="rect">
                <a:avLst/>
              </a:prstGeom>
              <a:noFill/>
            </p:spPr>
            <p:txBody>
              <a:bodyPr wrap="square">
                <a:spAutoFit/>
              </a:bodyPr>
              <a:lstStyle/>
              <a:p>
                <a:pPr eaLnBrk="1" fontAlgn="auto" latinLnBrk="0" hangingPunct="1">
                  <a:lnSpc>
                    <a:spcPct val="100000"/>
                  </a:lnSpc>
                  <a:spcBef>
                    <a:spcPts val="0"/>
                  </a:spcBef>
                  <a:spcAft>
                    <a:spcPts val="0"/>
                  </a:spcAft>
                  <a:defRPr/>
                </a:pPr>
                <a:r>
                  <a:rPr lang="en-US" altLang="zh-CN" sz="2400" dirty="0">
                    <a:solidFill>
                      <a:schemeClr val="bg2">
                        <a:lumMod val="25000"/>
                      </a:schemeClr>
                    </a:solidFill>
                    <a:latin typeface="Arial" panose="020B0604020202020204" pitchFamily="34" charset="0"/>
                    <a:ea typeface="+mn-ea"/>
                    <a:cs typeface="Arial" panose="020B0604020202020204" pitchFamily="34" charset="0"/>
                  </a:rPr>
                  <a:t>数据库是本项目的根基——设计出既满足功能需要又最大限度的减少数据冗余的数据表</a:t>
                </a:r>
                <a:r>
                  <a:rPr lang="zh-CN" altLang="en-US" sz="2400" dirty="0">
                    <a:solidFill>
                      <a:schemeClr val="bg2">
                        <a:lumMod val="25000"/>
                      </a:schemeClr>
                    </a:solidFill>
                    <a:latin typeface="Arial" panose="020B0604020202020204" pitchFamily="34" charset="0"/>
                    <a:ea typeface="+mn-ea"/>
                    <a:cs typeface="Arial" panose="020B0604020202020204" pitchFamily="34" charset="0"/>
                  </a:rPr>
                  <a:t>。</a:t>
                </a:r>
                <a:endParaRPr lang="zh-CN" altLang="en-US" sz="24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1211" name="直接连接符 1210"/>
              <p:cNvCxnSpPr/>
              <p:nvPr/>
            </p:nvCxnSpPr>
            <p:spPr>
              <a:xfrm>
                <a:off x="8774968" y="1853930"/>
                <a:ext cx="1778447"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212" name="组合 1211"/>
          <p:cNvGrpSpPr/>
          <p:nvPr/>
        </p:nvGrpSpPr>
        <p:grpSpPr bwMode="auto">
          <a:xfrm>
            <a:off x="7839075" y="2948305"/>
            <a:ext cx="4032885" cy="2004945"/>
            <a:chOff x="5056356" y="5119267"/>
            <a:chExt cx="3496553" cy="2004994"/>
          </a:xfrm>
        </p:grpSpPr>
        <p:sp>
          <p:nvSpPr>
            <p:cNvPr id="10264"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65" name="组合 1213"/>
            <p:cNvGrpSpPr/>
            <p:nvPr/>
          </p:nvGrpSpPr>
          <p:grpSpPr bwMode="auto">
            <a:xfrm>
              <a:off x="5427924" y="5119267"/>
              <a:ext cx="3124985" cy="2004994"/>
              <a:chOff x="8726880" y="1556755"/>
              <a:chExt cx="3124985" cy="2004994"/>
            </a:xfrm>
          </p:grpSpPr>
          <p:sp>
            <p:nvSpPr>
              <p:cNvPr id="1215" name="文本框 1214"/>
              <p:cNvSpPr txBox="1"/>
              <p:nvPr/>
            </p:nvSpPr>
            <p:spPr>
              <a:xfrm>
                <a:off x="8726880" y="1556755"/>
                <a:ext cx="2424722" cy="460386"/>
              </a:xfrm>
              <a:prstGeom prst="rect">
                <a:avLst/>
              </a:prstGeom>
              <a:noFill/>
            </p:spPr>
            <p:txBody>
              <a:bodyPr>
                <a:spAutoFit/>
              </a:bodyPr>
              <a:lstStyle/>
              <a:p>
                <a:pPr eaLnBrk="1" fontAlgn="auto" hangingPunct="1">
                  <a:spcBef>
                    <a:spcPts val="0"/>
                  </a:spcBef>
                  <a:spcAft>
                    <a:spcPts val="0"/>
                  </a:spcAft>
                  <a:defRPr/>
                </a:pPr>
                <a:r>
                  <a:rPr lang="zh-CN" sz="2400" b="1" dirty="0">
                    <a:solidFill>
                      <a:srgbClr val="0072A9"/>
                    </a:solidFill>
                    <a:latin typeface="+mj-lt"/>
                    <a:ea typeface="+mn-ea"/>
                    <a:cs typeface="Arial" panose="020B0604020202020204" pitchFamily="34" charset="0"/>
                  </a:rPr>
                  <a:t>小程序页面</a:t>
                </a:r>
                <a:endParaRPr lang="zh-CN" sz="2400" b="1" dirty="0">
                  <a:solidFill>
                    <a:srgbClr val="0072A9"/>
                  </a:solidFill>
                  <a:latin typeface="+mj-lt"/>
                  <a:ea typeface="+mn-ea"/>
                  <a:cs typeface="Arial" panose="020B0604020202020204" pitchFamily="34" charset="0"/>
                </a:endParaRPr>
              </a:p>
            </p:txBody>
          </p:sp>
          <p:sp>
            <p:nvSpPr>
              <p:cNvPr id="1216" name="文本框 1215"/>
              <p:cNvSpPr txBox="1"/>
              <p:nvPr/>
            </p:nvSpPr>
            <p:spPr bwMode="auto">
              <a:xfrm>
                <a:off x="8726880" y="1993261"/>
                <a:ext cx="3124985" cy="1568488"/>
              </a:xfrm>
              <a:prstGeom prst="rect">
                <a:avLst/>
              </a:prstGeom>
              <a:noFill/>
            </p:spPr>
            <p:txBody>
              <a:bodyPr>
                <a:spAutoFit/>
              </a:bodyPr>
              <a:lstStyle/>
              <a:p>
                <a:pPr eaLnBrk="1" fontAlgn="auto" latinLnBrk="0" hangingPunct="1">
                  <a:lnSpc>
                    <a:spcPct val="100000"/>
                  </a:lnSpc>
                  <a:spcBef>
                    <a:spcPts val="0"/>
                  </a:spcBef>
                  <a:spcAft>
                    <a:spcPts val="0"/>
                  </a:spcAft>
                  <a:defRPr/>
                </a:pPr>
                <a:r>
                  <a:rPr lang="en-US" altLang="zh-CN" sz="2400" dirty="0">
                    <a:solidFill>
                      <a:schemeClr val="bg2">
                        <a:lumMod val="25000"/>
                      </a:schemeClr>
                    </a:solidFill>
                    <a:latin typeface="Arial" panose="020B0604020202020204" pitchFamily="34" charset="0"/>
                    <a:ea typeface="+mn-ea"/>
                    <a:cs typeface="Arial" panose="020B0604020202020204" pitchFamily="34" charset="0"/>
                  </a:rPr>
                  <a:t>仿照</a:t>
                </a:r>
                <a:r>
                  <a:rPr lang="zh-CN" altLang="en-US" sz="2400" dirty="0">
                    <a:solidFill>
                      <a:schemeClr val="bg2">
                        <a:lumMod val="25000"/>
                      </a:schemeClr>
                    </a:solidFill>
                    <a:latin typeface="Arial" panose="020B0604020202020204" pitchFamily="34" charset="0"/>
                    <a:ea typeface="+mn-ea"/>
                    <a:cs typeface="Arial" panose="020B0604020202020204" pitchFamily="34" charset="0"/>
                  </a:rPr>
                  <a:t>流行电商</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APP页面布局，分为“首页”，“ 分类”，“ 购物车”，“ 我的”</a:t>
                </a:r>
                <a:r>
                  <a:rPr lang="en-US" altLang="zh-CN" sz="2400" dirty="0">
                    <a:solidFill>
                      <a:schemeClr val="bg2">
                        <a:lumMod val="25000"/>
                      </a:schemeClr>
                    </a:solidFill>
                    <a:latin typeface="Arial" panose="020B0604020202020204" pitchFamily="34" charset="0"/>
                    <a:ea typeface="+mn-ea"/>
                    <a:cs typeface="Arial" panose="020B0604020202020204" pitchFamily="34" charset="0"/>
                    <a:sym typeface="+mn-ea"/>
                  </a:rPr>
                  <a:t>四个Tab栏界面</a:t>
                </a:r>
                <a:r>
                  <a:rPr lang="zh-CN" altLang="en-US" sz="2400" dirty="0">
                    <a:solidFill>
                      <a:schemeClr val="bg2">
                        <a:lumMod val="25000"/>
                      </a:schemeClr>
                    </a:solidFill>
                    <a:latin typeface="Arial" panose="020B0604020202020204" pitchFamily="34" charset="0"/>
                    <a:ea typeface="+mn-ea"/>
                    <a:cs typeface="Arial" panose="020B0604020202020204" pitchFamily="34" charset="0"/>
                    <a:sym typeface="+mn-ea"/>
                  </a:rPr>
                  <a:t>。</a:t>
                </a:r>
                <a:endParaRPr lang="zh-CN" altLang="en-US" sz="2400" dirty="0">
                  <a:solidFill>
                    <a:schemeClr val="bg2">
                      <a:lumMod val="25000"/>
                    </a:schemeClr>
                  </a:solidFill>
                  <a:latin typeface="Arial" panose="020B0604020202020204" pitchFamily="34" charset="0"/>
                  <a:ea typeface="+mn-ea"/>
                  <a:cs typeface="Arial" panose="020B0604020202020204" pitchFamily="34" charset="0"/>
                  <a:sym typeface="+mn-ea"/>
                </a:endParaRPr>
              </a:p>
            </p:txBody>
          </p:sp>
          <p:cxnSp>
            <p:nvCxnSpPr>
              <p:cNvPr id="1217" name="直接连接符 1216"/>
              <p:cNvCxnSpPr/>
              <p:nvPr/>
            </p:nvCxnSpPr>
            <p:spPr>
              <a:xfrm>
                <a:off x="8815803" y="1993261"/>
                <a:ext cx="1778447"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900" name="组合 2899"/>
          <p:cNvGrpSpPr/>
          <p:nvPr/>
        </p:nvGrpSpPr>
        <p:grpSpPr bwMode="auto">
          <a:xfrm rot="-4802265">
            <a:off x="6103938" y="4895850"/>
            <a:ext cx="985838" cy="941387"/>
            <a:chOff x="6257635" y="4020428"/>
            <a:chExt cx="985857" cy="940494"/>
          </a:xfrm>
        </p:grpSpPr>
        <p:sp>
          <p:nvSpPr>
            <p:cNvPr id="10262" name="Freeform 90"/>
            <p:cNvSpPr/>
            <p:nvPr/>
          </p:nvSpPr>
          <p:spPr bwMode="auto">
            <a:xfrm rot="-6178902">
              <a:off x="6280317" y="3997746"/>
              <a:ext cx="940494" cy="985857"/>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0155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63" name="文本框 1218"/>
            <p:cNvSpPr txBox="1">
              <a:spLocks noChangeArrowheads="1"/>
            </p:cNvSpPr>
            <p:nvPr/>
          </p:nvSpPr>
          <p:spPr bwMode="auto">
            <a:xfrm rot="4802265">
              <a:off x="6365138" y="4163985"/>
              <a:ext cx="7228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chemeClr val="bg1"/>
                  </a:solidFill>
                  <a:latin typeface="Impact" panose="020B0806030902050204" pitchFamily="34" charset="0"/>
                </a:rPr>
                <a:t>05</a:t>
              </a:r>
              <a:endParaRPr lang="zh-CN" altLang="en-US" sz="3600">
                <a:solidFill>
                  <a:schemeClr val="bg1"/>
                </a:solidFill>
                <a:latin typeface="Impact" panose="020B0806030902050204" pitchFamily="34" charset="0"/>
              </a:endParaRPr>
            </a:p>
          </p:txBody>
        </p:sp>
      </p:grpSp>
      <p:grpSp>
        <p:nvGrpSpPr>
          <p:cNvPr id="1220" name="组合 1219"/>
          <p:cNvGrpSpPr/>
          <p:nvPr/>
        </p:nvGrpSpPr>
        <p:grpSpPr bwMode="auto">
          <a:xfrm>
            <a:off x="7839075" y="4953000"/>
            <a:ext cx="3495675" cy="1635443"/>
            <a:chOff x="5056356" y="5119267"/>
            <a:chExt cx="3496553" cy="1635230"/>
          </a:xfrm>
        </p:grpSpPr>
        <p:sp>
          <p:nvSpPr>
            <p:cNvPr id="10257" name="Freeform 90"/>
            <p:cNvSpPr/>
            <p:nvPr/>
          </p:nvSpPr>
          <p:spPr bwMode="auto">
            <a:xfrm flipH="1" flipV="1">
              <a:off x="5056356" y="5265072"/>
              <a:ext cx="370880" cy="388769"/>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258" name="组合 1221"/>
            <p:cNvGrpSpPr/>
            <p:nvPr/>
          </p:nvGrpSpPr>
          <p:grpSpPr bwMode="auto">
            <a:xfrm>
              <a:off x="5427924" y="5119267"/>
              <a:ext cx="3124985" cy="1635230"/>
              <a:chOff x="8726880" y="1556755"/>
              <a:chExt cx="3124985" cy="1635230"/>
            </a:xfrm>
          </p:grpSpPr>
          <p:sp>
            <p:nvSpPr>
              <p:cNvPr id="1223" name="文本框 1222"/>
              <p:cNvSpPr txBox="1"/>
              <p:nvPr/>
            </p:nvSpPr>
            <p:spPr>
              <a:xfrm>
                <a:off x="8726880" y="1556755"/>
                <a:ext cx="2677832" cy="460315"/>
              </a:xfrm>
              <a:prstGeom prst="rect">
                <a:avLst/>
              </a:prstGeom>
              <a:noFill/>
            </p:spPr>
            <p:txBody>
              <a:bodyPr wrap="square">
                <a:spAutoFit/>
              </a:bodyPr>
              <a:lstStyle/>
              <a:p>
                <a:pPr eaLnBrk="1" fontAlgn="auto" hangingPunct="1">
                  <a:spcBef>
                    <a:spcPts val="0"/>
                  </a:spcBef>
                  <a:spcAft>
                    <a:spcPts val="0"/>
                  </a:spcAft>
                  <a:defRPr/>
                </a:pPr>
                <a:r>
                  <a:rPr lang="en-US" altLang="zh-CN" sz="2400" b="1" dirty="0">
                    <a:solidFill>
                      <a:srgbClr val="0072A9"/>
                    </a:solidFill>
                    <a:latin typeface="+mj-lt"/>
                    <a:ea typeface="+mn-ea"/>
                    <a:cs typeface="Arial" panose="020B0604020202020204" pitchFamily="34" charset="0"/>
                  </a:rPr>
                  <a:t>Postman</a:t>
                </a:r>
                <a:r>
                  <a:rPr lang="zh-CN" altLang="en-US" sz="2400" b="1" dirty="0">
                    <a:solidFill>
                      <a:srgbClr val="0072A9"/>
                    </a:solidFill>
                    <a:latin typeface="+mj-lt"/>
                    <a:ea typeface="+mn-ea"/>
                    <a:cs typeface="Arial" panose="020B0604020202020204" pitchFamily="34" charset="0"/>
                  </a:rPr>
                  <a:t>调试接口</a:t>
                </a:r>
                <a:endParaRPr lang="zh-CN" altLang="en-US" sz="2400" b="1" dirty="0">
                  <a:solidFill>
                    <a:srgbClr val="0072A9"/>
                  </a:solidFill>
                  <a:latin typeface="+mj-lt"/>
                  <a:ea typeface="+mn-ea"/>
                  <a:cs typeface="Arial" panose="020B0604020202020204" pitchFamily="34" charset="0"/>
                </a:endParaRPr>
              </a:p>
            </p:txBody>
          </p:sp>
          <p:sp>
            <p:nvSpPr>
              <p:cNvPr id="1224" name="文本框 1223"/>
              <p:cNvSpPr txBox="1"/>
              <p:nvPr/>
            </p:nvSpPr>
            <p:spPr bwMode="auto">
              <a:xfrm>
                <a:off x="8726880" y="1993261"/>
                <a:ext cx="3124985" cy="1198724"/>
              </a:xfrm>
              <a:prstGeom prst="rect">
                <a:avLst/>
              </a:prstGeom>
              <a:noFill/>
            </p:spPr>
            <p:txBody>
              <a:bodyPr>
                <a:spAutoFit/>
              </a:bodyPr>
              <a:lstStyle/>
              <a:p>
                <a:pPr eaLnBrk="1" fontAlgn="auto" latinLnBrk="0" hangingPunct="1">
                  <a:lnSpc>
                    <a:spcPct val="100000"/>
                  </a:lnSpc>
                  <a:spcBef>
                    <a:spcPts val="0"/>
                  </a:spcBef>
                  <a:spcAft>
                    <a:spcPts val="0"/>
                  </a:spcAft>
                  <a:defRPr/>
                </a:pPr>
                <a:r>
                  <a:rPr lang="zh-CN" altLang="en-US" sz="2400" dirty="0">
                    <a:solidFill>
                      <a:schemeClr val="bg2">
                        <a:lumMod val="25000"/>
                      </a:schemeClr>
                    </a:solidFill>
                    <a:latin typeface="Arial" panose="020B0604020202020204" pitchFamily="34" charset="0"/>
                    <a:ea typeface="+mn-ea"/>
                    <a:cs typeface="Arial" panose="020B0604020202020204" pitchFamily="34" charset="0"/>
                  </a:rPr>
                  <a:t>通过</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Postman测试编写接口的准确性和返回数据的规范性</a:t>
                </a:r>
                <a:r>
                  <a:rPr lang="zh-CN" altLang="en-US" sz="2400" dirty="0">
                    <a:solidFill>
                      <a:schemeClr val="bg2">
                        <a:lumMod val="25000"/>
                      </a:schemeClr>
                    </a:solidFill>
                    <a:latin typeface="Arial" panose="020B0604020202020204" pitchFamily="34" charset="0"/>
                    <a:ea typeface="+mn-ea"/>
                    <a:cs typeface="Arial" panose="020B0604020202020204" pitchFamily="34" charset="0"/>
                  </a:rPr>
                  <a:t>。</a:t>
                </a:r>
                <a:endParaRPr lang="en-US" altLang="zh-CN" sz="24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1225" name="直接连接符 1224"/>
              <p:cNvCxnSpPr/>
              <p:nvPr/>
            </p:nvCxnSpPr>
            <p:spPr>
              <a:xfrm>
                <a:off x="8815803" y="1993578"/>
                <a:ext cx="2359618" cy="1905"/>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898" name="组合 2897"/>
          <p:cNvGrpSpPr/>
          <p:nvPr/>
        </p:nvGrpSpPr>
        <p:grpSpPr bwMode="auto">
          <a:xfrm>
            <a:off x="6046788" y="1300163"/>
            <a:ext cx="1477962" cy="1550987"/>
            <a:chOff x="5417640" y="987334"/>
            <a:chExt cx="1478279" cy="1549581"/>
          </a:xfrm>
        </p:grpSpPr>
        <p:sp>
          <p:nvSpPr>
            <p:cNvPr id="10255" name="Freeform 90"/>
            <p:cNvSpPr/>
            <p:nvPr/>
          </p:nvSpPr>
          <p:spPr bwMode="auto">
            <a:xfrm>
              <a:off x="5417640" y="987334"/>
              <a:ext cx="1478279" cy="1549581"/>
            </a:xfrm>
            <a:custGeom>
              <a:avLst/>
              <a:gdLst>
                <a:gd name="T0" fmla="*/ 2147483647 w 754"/>
                <a:gd name="T1" fmla="*/ 2147483647 h 790"/>
                <a:gd name="T2" fmla="*/ 2147483647 w 754"/>
                <a:gd name="T3" fmla="*/ 2147483647 h 790"/>
                <a:gd name="T4" fmla="*/ 2147483647 w 754"/>
                <a:gd name="T5" fmla="*/ 2147483647 h 790"/>
                <a:gd name="T6" fmla="*/ 2147483647 w 754"/>
                <a:gd name="T7" fmla="*/ 2147483647 h 790"/>
                <a:gd name="T8" fmla="*/ 2147483647 w 754"/>
                <a:gd name="T9" fmla="*/ 0 h 790"/>
                <a:gd name="T10" fmla="*/ 2147483647 w 754"/>
                <a:gd name="T11" fmla="*/ 2147483647 h 790"/>
                <a:gd name="T12" fmla="*/ 2147483647 w 754"/>
                <a:gd name="T13" fmla="*/ 2147483647 h 790"/>
                <a:gd name="T14" fmla="*/ 2147483647 w 754"/>
                <a:gd name="T15" fmla="*/ 2147483647 h 790"/>
                <a:gd name="T16" fmla="*/ 0 w 754"/>
                <a:gd name="T17" fmla="*/ 2147483647 h 790"/>
                <a:gd name="T18" fmla="*/ 2147483647 w 754"/>
                <a:gd name="T19" fmla="*/ 2147483647 h 790"/>
                <a:gd name="T20" fmla="*/ 2147483647 w 754"/>
                <a:gd name="T21" fmla="*/ 2147483647 h 790"/>
                <a:gd name="T22" fmla="*/ 2147483647 w 754"/>
                <a:gd name="T23" fmla="*/ 2147483647 h 790"/>
                <a:gd name="T24" fmla="*/ 2147483647 w 754"/>
                <a:gd name="T25" fmla="*/ 2147483647 h 790"/>
                <a:gd name="T26" fmla="*/ 2147483647 w 754"/>
                <a:gd name="T27" fmla="*/ 2147483647 h 790"/>
                <a:gd name="T28" fmla="*/ 2147483647 w 754"/>
                <a:gd name="T29" fmla="*/ 2147483647 h 7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4" h="790">
                  <a:moveTo>
                    <a:pt x="754" y="413"/>
                  </a:moveTo>
                  <a:cubicBezTo>
                    <a:pt x="754" y="369"/>
                    <a:pt x="754" y="369"/>
                    <a:pt x="754" y="369"/>
                  </a:cubicBezTo>
                  <a:cubicBezTo>
                    <a:pt x="754" y="364"/>
                    <a:pt x="754" y="359"/>
                    <a:pt x="754" y="354"/>
                  </a:cubicBezTo>
                  <a:cubicBezTo>
                    <a:pt x="754" y="354"/>
                    <a:pt x="754" y="354"/>
                    <a:pt x="754" y="354"/>
                  </a:cubicBezTo>
                  <a:cubicBezTo>
                    <a:pt x="754" y="0"/>
                    <a:pt x="754" y="0"/>
                    <a:pt x="754" y="0"/>
                  </a:cubicBezTo>
                  <a:cubicBezTo>
                    <a:pt x="706" y="46"/>
                    <a:pt x="653" y="77"/>
                    <a:pt x="588" y="77"/>
                  </a:cubicBezTo>
                  <a:cubicBezTo>
                    <a:pt x="393" y="77"/>
                    <a:pt x="393" y="77"/>
                    <a:pt x="393" y="77"/>
                  </a:cubicBezTo>
                  <a:cubicBezTo>
                    <a:pt x="289" y="77"/>
                    <a:pt x="289" y="77"/>
                    <a:pt x="289" y="77"/>
                  </a:cubicBezTo>
                  <a:cubicBezTo>
                    <a:pt x="132" y="77"/>
                    <a:pt x="4" y="204"/>
                    <a:pt x="0" y="362"/>
                  </a:cubicBezTo>
                  <a:cubicBezTo>
                    <a:pt x="2" y="790"/>
                    <a:pt x="2" y="790"/>
                    <a:pt x="2" y="790"/>
                  </a:cubicBezTo>
                  <a:cubicBezTo>
                    <a:pt x="38" y="742"/>
                    <a:pt x="98" y="701"/>
                    <a:pt x="166" y="701"/>
                  </a:cubicBezTo>
                  <a:cubicBezTo>
                    <a:pt x="380" y="701"/>
                    <a:pt x="380" y="701"/>
                    <a:pt x="380" y="701"/>
                  </a:cubicBezTo>
                  <a:cubicBezTo>
                    <a:pt x="428" y="701"/>
                    <a:pt x="428" y="701"/>
                    <a:pt x="428" y="701"/>
                  </a:cubicBezTo>
                  <a:cubicBezTo>
                    <a:pt x="461" y="701"/>
                    <a:pt x="461" y="701"/>
                    <a:pt x="461" y="701"/>
                  </a:cubicBezTo>
                  <a:cubicBezTo>
                    <a:pt x="621" y="701"/>
                    <a:pt x="754" y="574"/>
                    <a:pt x="754" y="413"/>
                  </a:cubicBezTo>
                  <a:close/>
                </a:path>
              </a:pathLst>
            </a:custGeom>
            <a:solidFill>
              <a:srgbClr val="0155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6" name="文本框 2892"/>
            <p:cNvSpPr txBox="1">
              <a:spLocks noChangeArrowheads="1"/>
            </p:cNvSpPr>
            <p:nvPr/>
          </p:nvSpPr>
          <p:spPr bwMode="auto">
            <a:xfrm>
              <a:off x="5836739" y="1504950"/>
              <a:ext cx="6400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chemeClr val="bg1"/>
                  </a:solidFill>
                  <a:latin typeface="Impact" panose="020B0806030902050204" pitchFamily="34" charset="0"/>
                </a:rPr>
                <a:t>01</a:t>
              </a:r>
              <a:endParaRPr lang="zh-CN" altLang="en-US" sz="3600">
                <a:solidFill>
                  <a:schemeClr val="bg1"/>
                </a:solidFill>
                <a:latin typeface="Impact" panose="020B080603090205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97"/>
                                        </p:tgtEl>
                                        <p:attrNameLst>
                                          <p:attrName>style.visibility</p:attrName>
                                        </p:attrNameLst>
                                      </p:cBhvr>
                                      <p:to>
                                        <p:strVal val="visible"/>
                                      </p:to>
                                    </p:set>
                                    <p:animEffect transition="in" filter="wipe(down)">
                                      <p:cBhvr>
                                        <p:cTn id="7" dur="500"/>
                                        <p:tgtEl>
                                          <p:spTgt spid="2897"/>
                                        </p:tgtEl>
                                      </p:cBhvr>
                                    </p:animEffect>
                                  </p:childTnLst>
                                </p:cTn>
                              </p:par>
                              <p:par>
                                <p:cTn id="8" presetID="22" presetClass="entr" presetSubtype="4" fill="hold" nodeType="withEffect">
                                  <p:stCondLst>
                                    <p:cond delay="0"/>
                                  </p:stCondLst>
                                  <p:childTnLst>
                                    <p:set>
                                      <p:cBhvr>
                                        <p:cTn id="9" dur="1" fill="hold">
                                          <p:stCondLst>
                                            <p:cond delay="0"/>
                                          </p:stCondLst>
                                        </p:cTn>
                                        <p:tgtEl>
                                          <p:spTgt spid="2901"/>
                                        </p:tgtEl>
                                        <p:attrNameLst>
                                          <p:attrName>style.visibility</p:attrName>
                                        </p:attrNameLst>
                                      </p:cBhvr>
                                      <p:to>
                                        <p:strVal val="visible"/>
                                      </p:to>
                                    </p:set>
                                    <p:animEffect transition="in" filter="wipe(down)">
                                      <p:cBhvr>
                                        <p:cTn id="10" dur="500"/>
                                        <p:tgtEl>
                                          <p:spTgt spid="2901"/>
                                        </p:tgtEl>
                                      </p:cBhvr>
                                    </p:animEffect>
                                  </p:childTnLst>
                                </p:cTn>
                              </p:par>
                              <p:par>
                                <p:cTn id="11" presetID="22" presetClass="entr" presetSubtype="4" fill="hold" nodeType="withEffect">
                                  <p:stCondLst>
                                    <p:cond delay="0"/>
                                  </p:stCondLst>
                                  <p:childTnLst>
                                    <p:set>
                                      <p:cBhvr>
                                        <p:cTn id="12" dur="1" fill="hold">
                                          <p:stCondLst>
                                            <p:cond delay="0"/>
                                          </p:stCondLst>
                                        </p:cTn>
                                        <p:tgtEl>
                                          <p:spTgt spid="2899"/>
                                        </p:tgtEl>
                                        <p:attrNameLst>
                                          <p:attrName>style.visibility</p:attrName>
                                        </p:attrNameLst>
                                      </p:cBhvr>
                                      <p:to>
                                        <p:strVal val="visible"/>
                                      </p:to>
                                    </p:set>
                                    <p:animEffect transition="in" filter="wipe(down)">
                                      <p:cBhvr>
                                        <p:cTn id="13" dur="500"/>
                                        <p:tgtEl>
                                          <p:spTgt spid="2899"/>
                                        </p:tgtEl>
                                      </p:cBhvr>
                                    </p:animEffect>
                                  </p:childTnLst>
                                </p:cTn>
                              </p:par>
                              <p:par>
                                <p:cTn id="14" presetID="22" presetClass="entr" presetSubtype="4" fill="hold" nodeType="withEffect">
                                  <p:stCondLst>
                                    <p:cond delay="0"/>
                                  </p:stCondLst>
                                  <p:childTnLst>
                                    <p:set>
                                      <p:cBhvr>
                                        <p:cTn id="15" dur="1" fill="hold">
                                          <p:stCondLst>
                                            <p:cond delay="0"/>
                                          </p:stCondLst>
                                        </p:cTn>
                                        <p:tgtEl>
                                          <p:spTgt spid="2902"/>
                                        </p:tgtEl>
                                        <p:attrNameLst>
                                          <p:attrName>style.visibility</p:attrName>
                                        </p:attrNameLst>
                                      </p:cBhvr>
                                      <p:to>
                                        <p:strVal val="visible"/>
                                      </p:to>
                                    </p:set>
                                    <p:animEffect transition="in" filter="wipe(down)">
                                      <p:cBhvr>
                                        <p:cTn id="16" dur="500"/>
                                        <p:tgtEl>
                                          <p:spTgt spid="2902"/>
                                        </p:tgtEl>
                                      </p:cBhvr>
                                    </p:animEffect>
                                  </p:childTnLst>
                                </p:cTn>
                              </p:par>
                              <p:par>
                                <p:cTn id="17" presetID="22" presetClass="entr" presetSubtype="4" fill="hold" nodeType="withEffect">
                                  <p:stCondLst>
                                    <p:cond delay="0"/>
                                  </p:stCondLst>
                                  <p:childTnLst>
                                    <p:set>
                                      <p:cBhvr>
                                        <p:cTn id="18" dur="1" fill="hold">
                                          <p:stCondLst>
                                            <p:cond delay="0"/>
                                          </p:stCondLst>
                                        </p:cTn>
                                        <p:tgtEl>
                                          <p:spTgt spid="2900"/>
                                        </p:tgtEl>
                                        <p:attrNameLst>
                                          <p:attrName>style.visibility</p:attrName>
                                        </p:attrNameLst>
                                      </p:cBhvr>
                                      <p:to>
                                        <p:strVal val="visible"/>
                                      </p:to>
                                    </p:set>
                                    <p:animEffect transition="in" filter="wipe(down)">
                                      <p:cBhvr>
                                        <p:cTn id="19" dur="500"/>
                                        <p:tgtEl>
                                          <p:spTgt spid="2900"/>
                                        </p:tgtEl>
                                      </p:cBhvr>
                                    </p:animEffect>
                                  </p:childTnLst>
                                </p:cTn>
                              </p:par>
                              <p:par>
                                <p:cTn id="20" presetID="22" presetClass="entr" presetSubtype="4" fill="hold" nodeType="withEffect">
                                  <p:stCondLst>
                                    <p:cond delay="0"/>
                                  </p:stCondLst>
                                  <p:childTnLst>
                                    <p:set>
                                      <p:cBhvr>
                                        <p:cTn id="21" dur="1" fill="hold">
                                          <p:stCondLst>
                                            <p:cond delay="0"/>
                                          </p:stCondLst>
                                        </p:cTn>
                                        <p:tgtEl>
                                          <p:spTgt spid="2898"/>
                                        </p:tgtEl>
                                        <p:attrNameLst>
                                          <p:attrName>style.visibility</p:attrName>
                                        </p:attrNameLst>
                                      </p:cBhvr>
                                      <p:to>
                                        <p:strVal val="visible"/>
                                      </p:to>
                                    </p:set>
                                    <p:animEffect transition="in" filter="wipe(down)">
                                      <p:cBhvr>
                                        <p:cTn id="22" dur="500"/>
                                        <p:tgtEl>
                                          <p:spTgt spid="2898"/>
                                        </p:tgtEl>
                                      </p:cBhvr>
                                    </p:animEffect>
                                  </p:childTnLst>
                                </p:cTn>
                              </p:par>
                              <p:par>
                                <p:cTn id="23" presetID="22" presetClass="entr" presetSubtype="4" fill="hold" nodeType="withEffect">
                                  <p:stCondLst>
                                    <p:cond delay="0"/>
                                  </p:stCondLst>
                                  <p:childTnLst>
                                    <p:set>
                                      <p:cBhvr>
                                        <p:cTn id="24" dur="1" fill="hold">
                                          <p:stCondLst>
                                            <p:cond delay="0"/>
                                          </p:stCondLst>
                                        </p:cTn>
                                        <p:tgtEl>
                                          <p:spTgt spid="1176"/>
                                        </p:tgtEl>
                                        <p:attrNameLst>
                                          <p:attrName>style.visibility</p:attrName>
                                        </p:attrNameLst>
                                      </p:cBhvr>
                                      <p:to>
                                        <p:strVal val="visible"/>
                                      </p:to>
                                    </p:set>
                                    <p:animEffect transition="in" filter="wipe(down)">
                                      <p:cBhvr>
                                        <p:cTn id="25" dur="500"/>
                                        <p:tgtEl>
                                          <p:spTgt spid="117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206"/>
                                        </p:tgtEl>
                                        <p:attrNameLst>
                                          <p:attrName>style.visibility</p:attrName>
                                        </p:attrNameLst>
                                      </p:cBhvr>
                                      <p:to>
                                        <p:strVal val="visible"/>
                                      </p:to>
                                    </p:set>
                                    <p:animEffect transition="in" filter="wipe(down)">
                                      <p:cBhvr>
                                        <p:cTn id="30" dur="500"/>
                                        <p:tgtEl>
                                          <p:spTgt spid="1206"/>
                                        </p:tgtEl>
                                      </p:cBhvr>
                                    </p:animEffect>
                                  </p:childTnLst>
                                </p:cTn>
                              </p:par>
                              <p:par>
                                <p:cTn id="31" presetID="22" presetClass="entr" presetSubtype="4" fill="hold" nodeType="withEffect">
                                  <p:stCondLst>
                                    <p:cond delay="0"/>
                                  </p:stCondLst>
                                  <p:childTnLst>
                                    <p:set>
                                      <p:cBhvr>
                                        <p:cTn id="32" dur="1" fill="hold">
                                          <p:stCondLst>
                                            <p:cond delay="0"/>
                                          </p:stCondLst>
                                        </p:cTn>
                                        <p:tgtEl>
                                          <p:spTgt spid="1200"/>
                                        </p:tgtEl>
                                        <p:attrNameLst>
                                          <p:attrName>style.visibility</p:attrName>
                                        </p:attrNameLst>
                                      </p:cBhvr>
                                      <p:to>
                                        <p:strVal val="visible"/>
                                      </p:to>
                                    </p:set>
                                    <p:animEffect transition="in" filter="wipe(down)">
                                      <p:cBhvr>
                                        <p:cTn id="33" dur="500"/>
                                        <p:tgtEl>
                                          <p:spTgt spid="12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212"/>
                                        </p:tgtEl>
                                        <p:attrNameLst>
                                          <p:attrName>style.visibility</p:attrName>
                                        </p:attrNameLst>
                                      </p:cBhvr>
                                      <p:to>
                                        <p:strVal val="visible"/>
                                      </p:to>
                                    </p:set>
                                    <p:animEffect transition="in" filter="wipe(down)">
                                      <p:cBhvr>
                                        <p:cTn id="38" dur="500"/>
                                        <p:tgtEl>
                                          <p:spTgt spid="1212"/>
                                        </p:tgtEl>
                                      </p:cBhvr>
                                    </p:animEffect>
                                  </p:childTnLst>
                                </p:cTn>
                              </p:par>
                              <p:par>
                                <p:cTn id="39" presetID="22" presetClass="entr" presetSubtype="4" fill="hold" nodeType="withEffect">
                                  <p:stCondLst>
                                    <p:cond delay="0"/>
                                  </p:stCondLst>
                                  <p:childTnLst>
                                    <p:set>
                                      <p:cBhvr>
                                        <p:cTn id="40" dur="1" fill="hold">
                                          <p:stCondLst>
                                            <p:cond delay="0"/>
                                          </p:stCondLst>
                                        </p:cTn>
                                        <p:tgtEl>
                                          <p:spTgt spid="1194"/>
                                        </p:tgtEl>
                                        <p:attrNameLst>
                                          <p:attrName>style.visibility</p:attrName>
                                        </p:attrNameLst>
                                      </p:cBhvr>
                                      <p:to>
                                        <p:strVal val="visible"/>
                                      </p:to>
                                    </p:set>
                                    <p:animEffect transition="in" filter="wipe(down)">
                                      <p:cBhvr>
                                        <p:cTn id="41" dur="500"/>
                                        <p:tgtEl>
                                          <p:spTgt spid="119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20"/>
                                        </p:tgtEl>
                                        <p:attrNameLst>
                                          <p:attrName>style.visibility</p:attrName>
                                        </p:attrNameLst>
                                      </p:cBhvr>
                                      <p:to>
                                        <p:strVal val="visible"/>
                                      </p:to>
                                    </p:set>
                                    <p:animEffect transition="in" filter="wipe(down)">
                                      <p:cBhvr>
                                        <p:cTn id="46" dur="500"/>
                                        <p:tgtEl>
                                          <p:spTgt spid="1220"/>
                                        </p:tgtEl>
                                      </p:cBhvr>
                                    </p:animEffect>
                                  </p:childTnLst>
                                </p:cTn>
                              </p:par>
                              <p:par>
                                <p:cTn id="47" presetID="22" presetClass="entr" presetSubtype="4" fill="hold" nodeType="withEffect">
                                  <p:stCondLst>
                                    <p:cond delay="0"/>
                                  </p:stCondLst>
                                  <p:childTnLst>
                                    <p:set>
                                      <p:cBhvr>
                                        <p:cTn id="48" dur="1" fill="hold">
                                          <p:stCondLst>
                                            <p:cond delay="0"/>
                                          </p:stCondLst>
                                        </p:cTn>
                                        <p:tgtEl>
                                          <p:spTgt spid="2895"/>
                                        </p:tgtEl>
                                        <p:attrNameLst>
                                          <p:attrName>style.visibility</p:attrName>
                                        </p:attrNameLst>
                                      </p:cBhvr>
                                      <p:to>
                                        <p:strVal val="visible"/>
                                      </p:to>
                                    </p:set>
                                    <p:animEffect transition="in" filter="wipe(down)">
                                      <p:cBhvr>
                                        <p:cTn id="49" dur="500"/>
                                        <p:tgtEl>
                                          <p:spTgt spid="28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206"/>
                                        </p:tgtEl>
                                        <p:attrNameLst>
                                          <p:attrName>style.visibility</p:attrName>
                                        </p:attrNameLst>
                                      </p:cBhvr>
                                      <p:to>
                                        <p:strVal val="visible"/>
                                      </p:to>
                                    </p:set>
                                    <p:animEffect transition="in" filter="wipe(down)">
                                      <p:cBhvr>
                                        <p:cTn id="54" dur="500"/>
                                        <p:tgtEl>
                                          <p:spTgt spid="1206"/>
                                        </p:tgtEl>
                                      </p:cBhvr>
                                    </p:animEffect>
                                  </p:childTnLst>
                                </p:cTn>
                              </p:par>
                              <p:par>
                                <p:cTn id="55" presetID="22" presetClass="entr" presetSubtype="4" fill="hold" nodeType="withEffect">
                                  <p:stCondLst>
                                    <p:cond delay="0"/>
                                  </p:stCondLst>
                                  <p:childTnLst>
                                    <p:set>
                                      <p:cBhvr>
                                        <p:cTn id="56" dur="1" fill="hold">
                                          <p:stCondLst>
                                            <p:cond delay="0"/>
                                          </p:stCondLst>
                                        </p:cTn>
                                        <p:tgtEl>
                                          <p:spTgt spid="1200"/>
                                        </p:tgtEl>
                                        <p:attrNameLst>
                                          <p:attrName>style.visibility</p:attrName>
                                        </p:attrNameLst>
                                      </p:cBhvr>
                                      <p:to>
                                        <p:strVal val="visible"/>
                                      </p:to>
                                    </p:set>
                                    <p:animEffect transition="in" filter="wipe(down)">
                                      <p:cBhvr>
                                        <p:cTn id="57" dur="500"/>
                                        <p:tgtEl>
                                          <p:spTgt spid="1200"/>
                                        </p:tgtEl>
                                      </p:cBhvr>
                                    </p:animEffect>
                                  </p:childTnLst>
                                </p:cTn>
                              </p:par>
                              <p:par>
                                <p:cTn id="58" presetID="22" presetClass="entr" presetSubtype="4" fill="hold" nodeType="withEffect">
                                  <p:stCondLst>
                                    <p:cond delay="0"/>
                                  </p:stCondLst>
                                  <p:childTnLst>
                                    <p:set>
                                      <p:cBhvr>
                                        <p:cTn id="59" dur="1" fill="hold">
                                          <p:stCondLst>
                                            <p:cond delay="0"/>
                                          </p:stCondLst>
                                        </p:cTn>
                                        <p:tgtEl>
                                          <p:spTgt spid="1194"/>
                                        </p:tgtEl>
                                        <p:attrNameLst>
                                          <p:attrName>style.visibility</p:attrName>
                                        </p:attrNameLst>
                                      </p:cBhvr>
                                      <p:to>
                                        <p:strVal val="visible"/>
                                      </p:to>
                                    </p:set>
                                    <p:animEffect transition="in" filter="wipe(down)">
                                      <p:cBhvr>
                                        <p:cTn id="60" dur="500"/>
                                        <p:tgtEl>
                                          <p:spTgt spid="1194"/>
                                        </p:tgtEl>
                                      </p:cBhvr>
                                    </p:animEffect>
                                  </p:childTnLst>
                                </p:cTn>
                              </p:par>
                              <p:par>
                                <p:cTn id="61" presetID="22" presetClass="entr" presetSubtype="4" fill="hold" nodeType="withEffect">
                                  <p:stCondLst>
                                    <p:cond delay="0"/>
                                  </p:stCondLst>
                                  <p:childTnLst>
                                    <p:set>
                                      <p:cBhvr>
                                        <p:cTn id="62" dur="1" fill="hold">
                                          <p:stCondLst>
                                            <p:cond delay="0"/>
                                          </p:stCondLst>
                                        </p:cTn>
                                        <p:tgtEl>
                                          <p:spTgt spid="1212"/>
                                        </p:tgtEl>
                                        <p:attrNameLst>
                                          <p:attrName>style.visibility</p:attrName>
                                        </p:attrNameLst>
                                      </p:cBhvr>
                                      <p:to>
                                        <p:strVal val="visible"/>
                                      </p:to>
                                    </p:set>
                                    <p:animEffect transition="in" filter="wipe(down)">
                                      <p:cBhvr>
                                        <p:cTn id="63" dur="500"/>
                                        <p:tgtEl>
                                          <p:spTgt spid="1212"/>
                                        </p:tgtEl>
                                      </p:cBhvr>
                                    </p:animEffect>
                                  </p:childTnLst>
                                </p:cTn>
                              </p:par>
                              <p:par>
                                <p:cTn id="64" presetID="22" presetClass="entr" presetSubtype="4" fill="hold" nodeType="withEffect">
                                  <p:stCondLst>
                                    <p:cond delay="0"/>
                                  </p:stCondLst>
                                  <p:childTnLst>
                                    <p:set>
                                      <p:cBhvr>
                                        <p:cTn id="65" dur="1" fill="hold">
                                          <p:stCondLst>
                                            <p:cond delay="0"/>
                                          </p:stCondLst>
                                        </p:cTn>
                                        <p:tgtEl>
                                          <p:spTgt spid="1220"/>
                                        </p:tgtEl>
                                        <p:attrNameLst>
                                          <p:attrName>style.visibility</p:attrName>
                                        </p:attrNameLst>
                                      </p:cBhvr>
                                      <p:to>
                                        <p:strVal val="visible"/>
                                      </p:to>
                                    </p:set>
                                    <p:animEffect transition="in" filter="wipe(down)">
                                      <p:cBhvr>
                                        <p:cTn id="66" dur="500"/>
                                        <p:tgtEl>
                                          <p:spTgt spid="1220"/>
                                        </p:tgtEl>
                                      </p:cBhvr>
                                    </p:animEffect>
                                  </p:childTnLst>
                                </p:cTn>
                              </p:par>
                              <p:par>
                                <p:cTn id="67" presetID="22" presetClass="entr" presetSubtype="4" fill="hold" nodeType="withEffect">
                                  <p:stCondLst>
                                    <p:cond delay="0"/>
                                  </p:stCondLst>
                                  <p:childTnLst>
                                    <p:set>
                                      <p:cBhvr>
                                        <p:cTn id="68" dur="1" fill="hold">
                                          <p:stCondLst>
                                            <p:cond delay="0"/>
                                          </p:stCondLst>
                                        </p:cTn>
                                        <p:tgtEl>
                                          <p:spTgt spid="2895"/>
                                        </p:tgtEl>
                                        <p:attrNameLst>
                                          <p:attrName>style.visibility</p:attrName>
                                        </p:attrNameLst>
                                      </p:cBhvr>
                                      <p:to>
                                        <p:strVal val="visible"/>
                                      </p:to>
                                    </p:set>
                                    <p:animEffect transition="in" filter="wipe(down)">
                                      <p:cBhvr>
                                        <p:cTn id="69" dur="500"/>
                                        <p:tgtEl>
                                          <p:spTgt spid="2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bwMode="auto">
          <a:xfrm>
            <a:off x="611505" y="1217930"/>
            <a:ext cx="10808970" cy="2049145"/>
            <a:chOff x="2288543" y="1302459"/>
            <a:chExt cx="8993277" cy="2048625"/>
          </a:xfrm>
        </p:grpSpPr>
        <p:sp>
          <p:nvSpPr>
            <p:cNvPr id="12" name="文本框 11"/>
            <p:cNvSpPr txBox="1"/>
            <p:nvPr/>
          </p:nvSpPr>
          <p:spPr>
            <a:xfrm>
              <a:off x="2288543" y="1302459"/>
              <a:ext cx="2425724" cy="460258"/>
            </a:xfrm>
            <a:prstGeom prst="rect">
              <a:avLst/>
            </a:prstGeom>
            <a:noFill/>
          </p:spPr>
          <p:txBody>
            <a:bodyPr>
              <a:spAutoFit/>
            </a:bodyPr>
            <a:lstStyle/>
            <a:p>
              <a:pPr eaLnBrk="1" fontAlgn="auto" hangingPunct="1">
                <a:spcBef>
                  <a:spcPts val="0"/>
                </a:spcBef>
                <a:spcAft>
                  <a:spcPts val="0"/>
                </a:spcAft>
                <a:defRPr/>
              </a:pPr>
              <a:r>
                <a:rPr lang="zh-CN" altLang="en-US" sz="2400" b="1" dirty="0">
                  <a:solidFill>
                    <a:srgbClr val="0072A9"/>
                  </a:solidFill>
                  <a:latin typeface="+mj-lt"/>
                  <a:ea typeface="+mn-ea"/>
                  <a:cs typeface="Arial" panose="020B0604020202020204" pitchFamily="34" charset="0"/>
                  <a:sym typeface="+mn-ea"/>
                </a:rPr>
                <a:t>数据库设计</a:t>
              </a:r>
              <a:endParaRPr lang="zh-CN" altLang="en-US" sz="2400" b="1" dirty="0">
                <a:solidFill>
                  <a:srgbClr val="0072A9"/>
                </a:solidFill>
                <a:latin typeface="+mj-lt"/>
                <a:ea typeface="+mn-ea"/>
                <a:cs typeface="Arial" panose="020B0604020202020204" pitchFamily="34" charset="0"/>
              </a:endParaRPr>
            </a:p>
          </p:txBody>
        </p:sp>
        <p:cxnSp>
          <p:nvCxnSpPr>
            <p:cNvPr id="14" name="直接连接符 13"/>
            <p:cNvCxnSpPr/>
            <p:nvPr/>
          </p:nvCxnSpPr>
          <p:spPr>
            <a:xfrm>
              <a:off x="2404431" y="1783349"/>
              <a:ext cx="177960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288543" y="1783032"/>
              <a:ext cx="8993277" cy="1568052"/>
            </a:xfrm>
            <a:prstGeom prst="rect">
              <a:avLst/>
            </a:prstGeom>
            <a:noFill/>
          </p:spPr>
          <p:txBody>
            <a:bodyPr>
              <a:spAutoFit/>
            </a:bodyPr>
            <a:lstStyle/>
            <a:p>
              <a:pPr eaLnBrk="1" fontAlgn="auto" hangingPunct="1">
                <a:spcBef>
                  <a:spcPts val="0"/>
                </a:spcBef>
                <a:spcAft>
                  <a:spcPts val="0"/>
                </a:spcAft>
                <a:defRPr/>
              </a:pPr>
              <a:r>
                <a:rPr lang="zh-CN" altLang="en-US" sz="2400" dirty="0">
                  <a:solidFill>
                    <a:schemeClr val="bg2">
                      <a:lumMod val="25000"/>
                    </a:schemeClr>
                  </a:solidFill>
                  <a:latin typeface="+mn-lt"/>
                  <a:ea typeface="+mn-ea"/>
                  <a:cs typeface="Arial" panose="020B0604020202020204" pitchFamily="34" charset="0"/>
                </a:rPr>
                <a:t>在本地创建</a:t>
              </a:r>
              <a:r>
                <a:rPr lang="en-US" altLang="zh-CN" sz="2400" dirty="0">
                  <a:solidFill>
                    <a:schemeClr val="bg2">
                      <a:lumMod val="25000"/>
                    </a:schemeClr>
                  </a:solidFill>
                  <a:latin typeface="+mn-lt"/>
                  <a:ea typeface="+mn-ea"/>
                  <a:cs typeface="Arial" panose="020B0604020202020204" pitchFamily="34" charset="0"/>
                </a:rPr>
                <a:t>db_wx_shop</a:t>
              </a:r>
              <a:r>
                <a:rPr lang="zh-CN" altLang="en-US" sz="2400" dirty="0">
                  <a:solidFill>
                    <a:schemeClr val="bg2">
                      <a:lumMod val="25000"/>
                    </a:schemeClr>
                  </a:solidFill>
                  <a:latin typeface="+mn-lt"/>
                  <a:ea typeface="+mn-ea"/>
                  <a:cs typeface="Arial" panose="020B0604020202020204" pitchFamily="34" charset="0"/>
                </a:rPr>
                <a:t>数据库，库中按照功能需要建立了如下八张数据表。在网上选取了</a:t>
              </a:r>
              <a:r>
                <a:rPr lang="en-US" altLang="zh-CN" sz="2400" dirty="0">
                  <a:solidFill>
                    <a:schemeClr val="bg2">
                      <a:lumMod val="25000"/>
                    </a:schemeClr>
                  </a:solidFill>
                  <a:latin typeface="+mn-lt"/>
                  <a:ea typeface="+mn-ea"/>
                  <a:cs typeface="Arial" panose="020B0604020202020204" pitchFamily="34" charset="0"/>
                </a:rPr>
                <a:t>35</a:t>
              </a:r>
              <a:r>
                <a:rPr lang="zh-CN" altLang="en-US" sz="2400" dirty="0">
                  <a:solidFill>
                    <a:schemeClr val="bg2">
                      <a:lumMod val="25000"/>
                    </a:schemeClr>
                  </a:solidFill>
                  <a:latin typeface="+mn-lt"/>
                  <a:ea typeface="+mn-ea"/>
                  <a:cs typeface="Arial" panose="020B0604020202020204" pitchFamily="34" charset="0"/>
                </a:rPr>
                <a:t>条商品，包括名称、图片链接等信息；将所有商品根据品牌</a:t>
              </a:r>
              <a:r>
                <a:rPr lang="zh-CN" altLang="en-US" sz="2400" dirty="0">
                  <a:solidFill>
                    <a:schemeClr val="bg2">
                      <a:lumMod val="25000"/>
                    </a:schemeClr>
                  </a:solidFill>
                  <a:latin typeface="+mn-lt"/>
                  <a:ea typeface="+mn-ea"/>
                  <a:cs typeface="Arial" panose="020B0604020202020204" pitchFamily="34" charset="0"/>
                  <a:sym typeface="+mn-ea"/>
                </a:rPr>
                <a:t>创建</a:t>
              </a:r>
              <a:r>
                <a:rPr lang="en-US" altLang="zh-CN" sz="2400" dirty="0">
                  <a:solidFill>
                    <a:schemeClr val="bg2">
                      <a:lumMod val="25000"/>
                    </a:schemeClr>
                  </a:solidFill>
                  <a:latin typeface="+mn-lt"/>
                  <a:ea typeface="+mn-ea"/>
                  <a:cs typeface="Arial" panose="020B0604020202020204" pitchFamily="34" charset="0"/>
                  <a:sym typeface="+mn-ea"/>
                </a:rPr>
                <a:t>5</a:t>
              </a:r>
              <a:r>
                <a:rPr lang="zh-CN" altLang="en-US" sz="2400" dirty="0">
                  <a:solidFill>
                    <a:schemeClr val="bg2">
                      <a:lumMod val="25000"/>
                    </a:schemeClr>
                  </a:solidFill>
                  <a:latin typeface="+mn-lt"/>
                  <a:ea typeface="+mn-ea"/>
                  <a:cs typeface="Arial" panose="020B0604020202020204" pitchFamily="34" charset="0"/>
                  <a:sym typeface="+mn-ea"/>
                </a:rPr>
                <a:t>大分类，选择部分品牌的热卖商品创建</a:t>
              </a:r>
              <a:r>
                <a:rPr lang="en-US" altLang="zh-CN" sz="2400" dirty="0">
                  <a:solidFill>
                    <a:schemeClr val="bg2">
                      <a:lumMod val="25000"/>
                    </a:schemeClr>
                  </a:solidFill>
                  <a:latin typeface="+mn-lt"/>
                  <a:ea typeface="+mn-ea"/>
                  <a:cs typeface="Arial" panose="020B0604020202020204" pitchFamily="34" charset="0"/>
                  <a:sym typeface="+mn-ea"/>
                </a:rPr>
                <a:t>4</a:t>
              </a:r>
              <a:r>
                <a:rPr lang="zh-CN" altLang="en-US" sz="2400" dirty="0">
                  <a:solidFill>
                    <a:schemeClr val="bg2">
                      <a:lumMod val="25000"/>
                    </a:schemeClr>
                  </a:solidFill>
                  <a:latin typeface="+mn-lt"/>
                  <a:ea typeface="+mn-ea"/>
                  <a:cs typeface="Arial" panose="020B0604020202020204" pitchFamily="34" charset="0"/>
                  <a:sym typeface="+mn-ea"/>
                </a:rPr>
                <a:t>大主题商城，以上信息都存在对应的表中，所有的增删改查都是直接操作数据库中的数据。</a:t>
              </a:r>
              <a:endParaRPr lang="zh-CN" altLang="en-US" sz="2400" dirty="0">
                <a:solidFill>
                  <a:schemeClr val="bg2">
                    <a:lumMod val="25000"/>
                  </a:schemeClr>
                </a:solidFill>
                <a:latin typeface="+mn-lt"/>
                <a:ea typeface="+mn-ea"/>
                <a:cs typeface="Arial" panose="020B0604020202020204" pitchFamily="34" charset="0"/>
                <a:sym typeface="+mn-ea"/>
              </a:endParaRPr>
            </a:p>
          </p:txBody>
        </p:sp>
      </p:grpSp>
      <p:grpSp>
        <p:nvGrpSpPr>
          <p:cNvPr id="1176" name="组合 1175"/>
          <p:cNvGrpSpPr/>
          <p:nvPr/>
        </p:nvGrpSpPr>
        <p:grpSpPr bwMode="auto">
          <a:xfrm>
            <a:off x="193675" y="185738"/>
            <a:ext cx="3903663" cy="825500"/>
            <a:chOff x="193490" y="186088"/>
            <a:chExt cx="3903080" cy="824600"/>
          </a:xfrm>
        </p:grpSpPr>
        <p:sp>
          <p:nvSpPr>
            <p:cNvPr id="1177" name="菱形 1176"/>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98" name="文本框 1177"/>
            <p:cNvSpPr txBox="1">
              <a:spLocks noChangeArrowheads="1"/>
            </p:cNvSpPr>
            <p:nvPr/>
          </p:nvSpPr>
          <p:spPr bwMode="auto">
            <a:xfrm>
              <a:off x="1018090" y="243238"/>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主要研究内容</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1179" name="直接连接符 1178"/>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180" name="文本框 1179"/>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10301" name="Freeform 59"/>
            <p:cNvSpPr>
              <a:spLocks noEditPoints="1"/>
            </p:cNvSpPr>
            <p:nvPr/>
          </p:nvSpPr>
          <p:spPr bwMode="auto">
            <a:xfrm>
              <a:off x="404950" y="446422"/>
              <a:ext cx="401681" cy="303932"/>
            </a:xfrm>
            <a:custGeom>
              <a:avLst/>
              <a:gdLst>
                <a:gd name="T0" fmla="*/ 2147483647 w 111"/>
                <a:gd name="T1" fmla="*/ 2147483647 h 84"/>
                <a:gd name="T2" fmla="*/ 2147483647 w 111"/>
                <a:gd name="T3" fmla="*/ 2147483647 h 84"/>
                <a:gd name="T4" fmla="*/ 2147483647 w 111"/>
                <a:gd name="T5" fmla="*/ 2147483647 h 84"/>
                <a:gd name="T6" fmla="*/ 2147483647 w 111"/>
                <a:gd name="T7" fmla="*/ 2147483647 h 84"/>
                <a:gd name="T8" fmla="*/ 2147483647 w 111"/>
                <a:gd name="T9" fmla="*/ 2147483647 h 84"/>
                <a:gd name="T10" fmla="*/ 2147483647 w 111"/>
                <a:gd name="T11" fmla="*/ 2147483647 h 84"/>
                <a:gd name="T12" fmla="*/ 2147483647 w 111"/>
                <a:gd name="T13" fmla="*/ 2147483647 h 84"/>
                <a:gd name="T14" fmla="*/ 2147483647 w 111"/>
                <a:gd name="T15" fmla="*/ 2147483647 h 84"/>
                <a:gd name="T16" fmla="*/ 2147483647 w 111"/>
                <a:gd name="T17" fmla="*/ 2147483647 h 84"/>
                <a:gd name="T18" fmla="*/ 2147483647 w 111"/>
                <a:gd name="T19" fmla="*/ 2147483647 h 84"/>
                <a:gd name="T20" fmla="*/ 2147483647 w 111"/>
                <a:gd name="T21" fmla="*/ 2147483647 h 84"/>
                <a:gd name="T22" fmla="*/ 2147483647 w 111"/>
                <a:gd name="T23" fmla="*/ 2147483647 h 84"/>
                <a:gd name="T24" fmla="*/ 2147483647 w 111"/>
                <a:gd name="T25" fmla="*/ 2147483647 h 84"/>
                <a:gd name="T26" fmla="*/ 2147483647 w 111"/>
                <a:gd name="T27" fmla="*/ 2147483647 h 84"/>
                <a:gd name="T28" fmla="*/ 2147483647 w 111"/>
                <a:gd name="T29" fmla="*/ 2147483647 h 84"/>
                <a:gd name="T30" fmla="*/ 2147483647 w 111"/>
                <a:gd name="T31" fmla="*/ 2147483647 h 84"/>
                <a:gd name="T32" fmla="*/ 2147483647 w 111"/>
                <a:gd name="T33" fmla="*/ 2147483647 h 84"/>
                <a:gd name="T34" fmla="*/ 2147483647 w 111"/>
                <a:gd name="T35" fmla="*/ 2147483647 h 84"/>
                <a:gd name="T36" fmla="*/ 2147483647 w 111"/>
                <a:gd name="T37" fmla="*/ 2147483647 h 84"/>
                <a:gd name="T38" fmla="*/ 2147483647 w 111"/>
                <a:gd name="T39" fmla="*/ 2147483647 h 84"/>
                <a:gd name="T40" fmla="*/ 2147483647 w 111"/>
                <a:gd name="T41" fmla="*/ 2147483647 h 84"/>
                <a:gd name="T42" fmla="*/ 2147483647 w 111"/>
                <a:gd name="T43" fmla="*/ 2147483647 h 84"/>
                <a:gd name="T44" fmla="*/ 2147483647 w 111"/>
                <a:gd name="T45" fmla="*/ 2147483647 h 84"/>
                <a:gd name="T46" fmla="*/ 2147483647 w 111"/>
                <a:gd name="T47" fmla="*/ 2147483647 h 84"/>
                <a:gd name="T48" fmla="*/ 2147483647 w 111"/>
                <a:gd name="T49" fmla="*/ 2147483647 h 84"/>
                <a:gd name="T50" fmla="*/ 2147483647 w 111"/>
                <a:gd name="T51" fmla="*/ 2147483647 h 84"/>
                <a:gd name="T52" fmla="*/ 2147483647 w 111"/>
                <a:gd name="T53" fmla="*/ 2147483647 h 84"/>
                <a:gd name="T54" fmla="*/ 2147483647 w 111"/>
                <a:gd name="T55" fmla="*/ 2147483647 h 84"/>
                <a:gd name="T56" fmla="*/ 2147483647 w 111"/>
                <a:gd name="T57" fmla="*/ 2147483647 h 84"/>
                <a:gd name="T58" fmla="*/ 2147483647 w 111"/>
                <a:gd name="T59" fmla="*/ 2147483647 h 84"/>
                <a:gd name="T60" fmla="*/ 2147483647 w 111"/>
                <a:gd name="T61" fmla="*/ 2147483647 h 84"/>
                <a:gd name="T62" fmla="*/ 2147483647 w 111"/>
                <a:gd name="T63" fmla="*/ 2147483647 h 84"/>
                <a:gd name="T64" fmla="*/ 2147483647 w 111"/>
                <a:gd name="T65" fmla="*/ 2147483647 h 84"/>
                <a:gd name="T66" fmla="*/ 2147483647 w 111"/>
                <a:gd name="T67" fmla="*/ 2147483647 h 84"/>
                <a:gd name="T68" fmla="*/ 2147483647 w 111"/>
                <a:gd name="T69" fmla="*/ 2147483647 h 84"/>
                <a:gd name="T70" fmla="*/ 2147483647 w 111"/>
                <a:gd name="T71" fmla="*/ 2147483647 h 84"/>
                <a:gd name="T72" fmla="*/ 2147483647 w 111"/>
                <a:gd name="T73" fmla="*/ 2147483647 h 84"/>
                <a:gd name="T74" fmla="*/ 2147483647 w 111"/>
                <a:gd name="T75" fmla="*/ 2147483647 h 84"/>
                <a:gd name="T76" fmla="*/ 2147483647 w 111"/>
                <a:gd name="T77" fmla="*/ 2147483647 h 84"/>
                <a:gd name="T78" fmla="*/ 2147483647 w 111"/>
                <a:gd name="T79" fmla="*/ 2147483647 h 84"/>
                <a:gd name="T80" fmla="*/ 2147483647 w 111"/>
                <a:gd name="T81" fmla="*/ 2147483647 h 84"/>
                <a:gd name="T82" fmla="*/ 2147483647 w 111"/>
                <a:gd name="T83" fmla="*/ 2147483647 h 84"/>
                <a:gd name="T84" fmla="*/ 2147483647 w 111"/>
                <a:gd name="T85" fmla="*/ 2147483647 h 84"/>
                <a:gd name="T86" fmla="*/ 2147483647 w 111"/>
                <a:gd name="T87" fmla="*/ 2147483647 h 84"/>
                <a:gd name="T88" fmla="*/ 2147483647 w 111"/>
                <a:gd name="T89" fmla="*/ 2147483647 h 84"/>
                <a:gd name="T90" fmla="*/ 2147483647 w 111"/>
                <a:gd name="T91" fmla="*/ 2147483647 h 84"/>
                <a:gd name="T92" fmla="*/ 2147483647 w 111"/>
                <a:gd name="T93" fmla="*/ 2147483647 h 84"/>
                <a:gd name="T94" fmla="*/ 2147483647 w 111"/>
                <a:gd name="T95" fmla="*/ 2147483647 h 84"/>
                <a:gd name="T96" fmla="*/ 2147483647 w 111"/>
                <a:gd name="T97" fmla="*/ 2147483647 h 84"/>
                <a:gd name="T98" fmla="*/ 0 w 111"/>
                <a:gd name="T99" fmla="*/ 2147483647 h 84"/>
                <a:gd name="T100" fmla="*/ 2147483647 w 111"/>
                <a:gd name="T101" fmla="*/ 2147483647 h 84"/>
                <a:gd name="T102" fmla="*/ 2147483647 w 111"/>
                <a:gd name="T103" fmla="*/ 2147483647 h 84"/>
                <a:gd name="T104" fmla="*/ 2147483647 w 111"/>
                <a:gd name="T105" fmla="*/ 2147483647 h 84"/>
                <a:gd name="T106" fmla="*/ 2147483647 w 111"/>
                <a:gd name="T107" fmla="*/ 2147483647 h 84"/>
                <a:gd name="T108" fmla="*/ 2147483647 w 111"/>
                <a:gd name="T109" fmla="*/ 2147483647 h 84"/>
                <a:gd name="T110" fmla="*/ 2147483647 w 111"/>
                <a:gd name="T111" fmla="*/ 2147483647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 name="ECB019B1-382A-4266-B25C-5B523AA43C14-1" descr="qt_temp"/>
          <p:cNvPicPr>
            <a:picLocks noChangeAspect="1"/>
          </p:cNvPicPr>
          <p:nvPr/>
        </p:nvPicPr>
        <p:blipFill>
          <a:blip r:embed="rId1"/>
          <a:stretch>
            <a:fillRect/>
          </a:stretch>
        </p:blipFill>
        <p:spPr>
          <a:xfrm>
            <a:off x="1488440" y="1299210"/>
            <a:ext cx="8826500" cy="4770755"/>
          </a:xfrm>
          <a:prstGeom prst="rect">
            <a:avLst/>
          </a:prstGeom>
        </p:spPr>
      </p:pic>
      <p:sp>
        <p:nvSpPr>
          <p:cNvPr id="2" name="文本框 1"/>
          <p:cNvSpPr txBox="1"/>
          <p:nvPr/>
        </p:nvSpPr>
        <p:spPr>
          <a:xfrm>
            <a:off x="638810" y="5328920"/>
            <a:ext cx="10914380" cy="1106805"/>
          </a:xfrm>
          <a:prstGeom prst="rect">
            <a:avLst/>
          </a:prstGeom>
          <a:noFill/>
        </p:spPr>
        <p:txBody>
          <a:bodyPr wrap="square" rtlCol="0">
            <a:spAutoFit/>
          </a:bodyPr>
          <a:p>
            <a:r>
              <a:rPr lang="zh-CN" altLang="en-US" sz="2400" dirty="0">
                <a:solidFill>
                  <a:schemeClr val="bg2">
                    <a:lumMod val="25000"/>
                  </a:schemeClr>
                </a:solidFill>
                <a:latin typeface="+mn-lt"/>
                <a:ea typeface="+mn-ea"/>
                <a:cs typeface="Arial" panose="020B0604020202020204" pitchFamily="34" charset="0"/>
                <a:sym typeface="+mn-ea"/>
              </a:rPr>
              <a:t>每个表中除业务字段外都包含：创建时间（create_time）、更新时间（update_time）、是否删除（is_delete）、删除时间（delete_time）等基础字段。</a:t>
            </a:r>
            <a:endParaRPr lang="zh-CN" altLang="en-US" dirty="0">
              <a:solidFill>
                <a:schemeClr val="bg2">
                  <a:lumMod val="25000"/>
                </a:schemeClr>
              </a:solidFill>
              <a:latin typeface="+mn-lt"/>
              <a:ea typeface="+mn-ea"/>
              <a:cs typeface="Arial" panose="020B0604020202020204" pitchFamily="34" charset="0"/>
              <a:sym typeface="+mn-ea"/>
            </a:endParaRPr>
          </a:p>
          <a:p>
            <a:endParaRPr lang="zh-CN" altLang="en-US"/>
          </a:p>
        </p:txBody>
      </p:sp>
      <p:pic>
        <p:nvPicPr>
          <p:cNvPr id="16" name="图片 15"/>
          <p:cNvPicPr>
            <a:picLocks noChangeAspect="1"/>
          </p:cNvPicPr>
          <p:nvPr/>
        </p:nvPicPr>
        <p:blipFill>
          <a:blip r:embed="rId2"/>
          <a:stretch>
            <a:fillRect/>
          </a:stretch>
        </p:blipFill>
        <p:spPr>
          <a:xfrm>
            <a:off x="957580" y="1533525"/>
            <a:ext cx="9888220" cy="4301490"/>
          </a:xfrm>
          <a:prstGeom prst="rect">
            <a:avLst/>
          </a:prstGeom>
        </p:spPr>
      </p:pic>
      <p:sp>
        <p:nvSpPr>
          <p:cNvPr id="13" name="文本框 12"/>
          <p:cNvSpPr txBox="1"/>
          <p:nvPr/>
        </p:nvSpPr>
        <p:spPr>
          <a:xfrm>
            <a:off x="4081780" y="3768725"/>
            <a:ext cx="3950970" cy="583565"/>
          </a:xfrm>
          <a:prstGeom prst="rect">
            <a:avLst/>
          </a:prstGeom>
          <a:noFill/>
        </p:spPr>
        <p:txBody>
          <a:bodyPr wrap="square" rtlCol="0">
            <a:spAutoFit/>
          </a:bodyPr>
          <a:p>
            <a:r>
              <a:rPr lang="en-US" altLang="zh-CN" sz="3200" b="1">
                <a:solidFill>
                  <a:srgbClr val="FF0000"/>
                </a:solidFill>
              </a:rPr>
              <a:t>t_shop_product</a:t>
            </a:r>
            <a:endParaRPr lang="en-US" altLang="zh-CN" sz="3200" b="1">
              <a:solidFill>
                <a:srgbClr val="FF0000"/>
              </a:solidFill>
            </a:endParaRPr>
          </a:p>
        </p:txBody>
      </p:sp>
      <p:pic>
        <p:nvPicPr>
          <p:cNvPr id="17" name="图片 16"/>
          <p:cNvPicPr>
            <a:picLocks noChangeAspect="1"/>
          </p:cNvPicPr>
          <p:nvPr/>
        </p:nvPicPr>
        <p:blipFill>
          <a:blip r:embed="rId3"/>
          <a:stretch>
            <a:fillRect/>
          </a:stretch>
        </p:blipFill>
        <p:spPr>
          <a:xfrm>
            <a:off x="3672840" y="673100"/>
            <a:ext cx="8042910" cy="4797425"/>
          </a:xfrm>
          <a:prstGeom prst="rect">
            <a:avLst/>
          </a:prstGeom>
        </p:spPr>
      </p:pic>
      <p:sp>
        <p:nvSpPr>
          <p:cNvPr id="18" name="文本框 17"/>
          <p:cNvSpPr txBox="1"/>
          <p:nvPr/>
        </p:nvSpPr>
        <p:spPr>
          <a:xfrm>
            <a:off x="6045200" y="2839720"/>
            <a:ext cx="4499610" cy="583565"/>
          </a:xfrm>
          <a:prstGeom prst="rect">
            <a:avLst/>
          </a:prstGeom>
          <a:noFill/>
        </p:spPr>
        <p:txBody>
          <a:bodyPr wrap="square" rtlCol="0">
            <a:spAutoFit/>
          </a:bodyPr>
          <a:p>
            <a:r>
              <a:rPr lang="en-US" altLang="zh-CN" sz="3200" b="1">
                <a:solidFill>
                  <a:srgbClr val="FF0000"/>
                </a:solidFill>
              </a:rPr>
              <a:t>t_shop_image</a:t>
            </a:r>
            <a:endParaRPr lang="en-US" altLang="zh-CN" sz="3200" b="1">
              <a:solidFill>
                <a:srgbClr val="FF0000"/>
              </a:solidFill>
            </a:endParaRPr>
          </a:p>
        </p:txBody>
      </p:sp>
      <p:pic>
        <p:nvPicPr>
          <p:cNvPr id="19" name="图片 18"/>
          <p:cNvPicPr>
            <a:picLocks noChangeAspect="1"/>
          </p:cNvPicPr>
          <p:nvPr/>
        </p:nvPicPr>
        <p:blipFill>
          <a:blip r:embed="rId4"/>
          <a:stretch>
            <a:fillRect/>
          </a:stretch>
        </p:blipFill>
        <p:spPr>
          <a:xfrm>
            <a:off x="508635" y="2634615"/>
            <a:ext cx="11014075" cy="1758315"/>
          </a:xfrm>
          <a:prstGeom prst="rect">
            <a:avLst/>
          </a:prstGeom>
        </p:spPr>
      </p:pic>
      <p:sp>
        <p:nvSpPr>
          <p:cNvPr id="20" name="文本框 19"/>
          <p:cNvSpPr txBox="1"/>
          <p:nvPr/>
        </p:nvSpPr>
        <p:spPr>
          <a:xfrm>
            <a:off x="4509770" y="3392170"/>
            <a:ext cx="4170680" cy="583565"/>
          </a:xfrm>
          <a:prstGeom prst="rect">
            <a:avLst/>
          </a:prstGeom>
          <a:noFill/>
        </p:spPr>
        <p:txBody>
          <a:bodyPr wrap="square" rtlCol="0">
            <a:spAutoFit/>
          </a:bodyPr>
          <a:p>
            <a:r>
              <a:rPr lang="en-US" altLang="zh-CN" sz="3200" b="1">
                <a:solidFill>
                  <a:srgbClr val="FF0000"/>
                </a:solidFill>
              </a:rPr>
              <a:t>t_shop_order</a:t>
            </a:r>
            <a:endParaRPr lang="en-US" altLang="zh-CN" sz="3200" b="1">
              <a:solidFill>
                <a:srgbClr val="FF0000"/>
              </a:solidFill>
            </a:endParaRPr>
          </a:p>
        </p:txBody>
      </p:sp>
      <p:pic>
        <p:nvPicPr>
          <p:cNvPr id="21" name="图片 20"/>
          <p:cNvPicPr>
            <a:picLocks noChangeAspect="1"/>
          </p:cNvPicPr>
          <p:nvPr/>
        </p:nvPicPr>
        <p:blipFill>
          <a:blip r:embed="rId5"/>
          <a:stretch>
            <a:fillRect/>
          </a:stretch>
        </p:blipFill>
        <p:spPr>
          <a:xfrm>
            <a:off x="611505" y="2479040"/>
            <a:ext cx="11093450" cy="2070100"/>
          </a:xfrm>
          <a:prstGeom prst="rect">
            <a:avLst/>
          </a:prstGeom>
        </p:spPr>
      </p:pic>
      <p:sp>
        <p:nvSpPr>
          <p:cNvPr id="22" name="文本框 21"/>
          <p:cNvSpPr txBox="1"/>
          <p:nvPr/>
        </p:nvSpPr>
        <p:spPr>
          <a:xfrm>
            <a:off x="4518025" y="3392170"/>
            <a:ext cx="4162425" cy="583565"/>
          </a:xfrm>
          <a:prstGeom prst="rect">
            <a:avLst/>
          </a:prstGeom>
          <a:noFill/>
        </p:spPr>
        <p:txBody>
          <a:bodyPr wrap="square" rtlCol="0">
            <a:spAutoFit/>
          </a:bodyPr>
          <a:p>
            <a:r>
              <a:rPr lang="en-US" altLang="zh-CN" sz="3200" b="1">
                <a:solidFill>
                  <a:srgbClr val="FF0000"/>
                </a:solidFill>
              </a:rPr>
              <a:t>t_shop_backend_user</a:t>
            </a:r>
            <a:endParaRPr lang="en-US" altLang="zh-CN" sz="3200" b="1">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6"/>
                                        </p:tgtEl>
                                        <p:attrNameLst>
                                          <p:attrName>style.visibility</p:attrName>
                                        </p:attrNameLst>
                                      </p:cBhvr>
                                      <p:to>
                                        <p:strVal val="visible"/>
                                      </p:to>
                                    </p:set>
                                    <p:animEffect transition="in" filter="wipe(left)">
                                      <p:cBhvr>
                                        <p:cTn id="7" dur="500"/>
                                        <p:tgtEl>
                                          <p:spTgt spid="1176"/>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p:tgtEl>
                                          <p:spTgt spid="40"/>
                                        </p:tgtEl>
                                        <p:attrNameLst>
                                          <p:attrName>ppt_y</p:attrName>
                                        </p:attrNameLst>
                                      </p:cBhvr>
                                      <p:tavLst>
                                        <p:tav tm="0">
                                          <p:val>
                                            <p:strVal val="#ppt_y+#ppt_h*1.125000"/>
                                          </p:val>
                                        </p:tav>
                                        <p:tav tm="100000">
                                          <p:val>
                                            <p:strVal val="#ppt_y"/>
                                          </p:val>
                                        </p:tav>
                                      </p:tavLst>
                                    </p:anim>
                                    <p:animEffect transition="in" filter="wipe(up)">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linds(horizontal)">
                                      <p:cBhvr>
                                        <p:cTn id="51" dur="500"/>
                                        <p:tgtEl>
                                          <p:spTgt spid="22"/>
                                        </p:tgtEl>
                                      </p:cBhvr>
                                    </p:animEffect>
                                  </p:childTnLst>
                                </p:cTn>
                              </p:par>
                              <p:par>
                                <p:cTn id="52" presetID="3" presetClass="entr" presetSubtype="1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blinds(horizontal)">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13" grpId="1"/>
      <p:bldP spid="18" grpId="0"/>
      <p:bldP spid="18" grpId="1"/>
      <p:bldP spid="20" grpId="0"/>
      <p:bldP spid="20" grpId="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bwMode="auto">
          <a:xfrm>
            <a:off x="611505" y="1217930"/>
            <a:ext cx="10808970" cy="1710055"/>
            <a:chOff x="2288543" y="1302459"/>
            <a:chExt cx="8993277" cy="1709621"/>
          </a:xfrm>
        </p:grpSpPr>
        <p:sp>
          <p:nvSpPr>
            <p:cNvPr id="12" name="文本框 11"/>
            <p:cNvSpPr txBox="1"/>
            <p:nvPr/>
          </p:nvSpPr>
          <p:spPr>
            <a:xfrm>
              <a:off x="2288543" y="1302459"/>
              <a:ext cx="2425724" cy="460258"/>
            </a:xfrm>
            <a:prstGeom prst="rect">
              <a:avLst/>
            </a:prstGeom>
            <a:noFill/>
          </p:spPr>
          <p:txBody>
            <a:bodyPr>
              <a:spAutoFit/>
            </a:bodyPr>
            <a:lstStyle/>
            <a:p>
              <a:pPr eaLnBrk="1" fontAlgn="auto" hangingPunct="1">
                <a:spcBef>
                  <a:spcPts val="0"/>
                </a:spcBef>
                <a:spcAft>
                  <a:spcPts val="0"/>
                </a:spcAft>
                <a:defRPr/>
              </a:pPr>
              <a:r>
                <a:rPr lang="zh-CN" altLang="en-US" sz="2400" b="1" dirty="0">
                  <a:solidFill>
                    <a:srgbClr val="0072A9"/>
                  </a:solidFill>
                  <a:latin typeface="+mj-lt"/>
                  <a:ea typeface="+mn-ea"/>
                  <a:cs typeface="Arial" panose="020B0604020202020204" pitchFamily="34" charset="0"/>
                </a:rPr>
                <a:t>服务端接口</a:t>
              </a:r>
              <a:endParaRPr lang="zh-CN" altLang="en-US" sz="2400" b="1" dirty="0">
                <a:solidFill>
                  <a:srgbClr val="0072A9"/>
                </a:solidFill>
                <a:latin typeface="+mj-lt"/>
                <a:ea typeface="+mn-ea"/>
                <a:cs typeface="Arial" panose="020B0604020202020204" pitchFamily="34" charset="0"/>
              </a:endParaRPr>
            </a:p>
          </p:txBody>
        </p:sp>
        <p:cxnSp>
          <p:nvCxnSpPr>
            <p:cNvPr id="14" name="直接连接符 13"/>
            <p:cNvCxnSpPr/>
            <p:nvPr/>
          </p:nvCxnSpPr>
          <p:spPr>
            <a:xfrm>
              <a:off x="2404431" y="1783349"/>
              <a:ext cx="177960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288543" y="1813504"/>
              <a:ext cx="8993277" cy="1198576"/>
            </a:xfrm>
            <a:prstGeom prst="rect">
              <a:avLst/>
            </a:prstGeom>
            <a:noFill/>
          </p:spPr>
          <p:txBody>
            <a:bodyPr>
              <a:spAutoFit/>
            </a:bodyPr>
            <a:lstStyle/>
            <a:p>
              <a:pPr eaLnBrk="1" fontAlgn="auto" hangingPunct="1">
                <a:spcBef>
                  <a:spcPts val="0"/>
                </a:spcBef>
                <a:spcAft>
                  <a:spcPts val="0"/>
                </a:spcAft>
                <a:defRPr/>
              </a:pPr>
              <a:r>
                <a:rPr lang="zh-CN" altLang="en-US" sz="2400" dirty="0">
                  <a:solidFill>
                    <a:schemeClr val="bg2">
                      <a:lumMod val="25000"/>
                    </a:schemeClr>
                  </a:solidFill>
                  <a:latin typeface="+mn-lt"/>
                  <a:ea typeface="+mn-ea"/>
                  <a:cs typeface="Arial" panose="020B0604020202020204" pitchFamily="34" charset="0"/>
                  <a:sym typeface="+mn-ea"/>
                </a:rPr>
                <a:t>本项目包括商品（</a:t>
              </a:r>
              <a:r>
                <a:rPr lang="en-US" altLang="zh-CN" sz="2400" dirty="0">
                  <a:solidFill>
                    <a:schemeClr val="bg2">
                      <a:lumMod val="25000"/>
                    </a:schemeClr>
                  </a:solidFill>
                  <a:latin typeface="+mn-lt"/>
                  <a:ea typeface="+mn-ea"/>
                  <a:cs typeface="Arial" panose="020B0604020202020204" pitchFamily="34" charset="0"/>
                  <a:sym typeface="+mn-ea"/>
                </a:rPr>
                <a:t>Product</a:t>
              </a:r>
              <a:r>
                <a:rPr lang="zh-CN" altLang="en-US" sz="2400" dirty="0">
                  <a:solidFill>
                    <a:schemeClr val="bg2">
                      <a:lumMod val="25000"/>
                    </a:schemeClr>
                  </a:solidFill>
                  <a:latin typeface="+mn-lt"/>
                  <a:ea typeface="+mn-ea"/>
                  <a:cs typeface="Arial" panose="020B0604020202020204" pitchFamily="34" charset="0"/>
                  <a:sym typeface="+mn-ea"/>
                </a:rPr>
                <a:t>）、类型（</a:t>
              </a:r>
              <a:r>
                <a:rPr lang="en-US" altLang="zh-CN" sz="2400" dirty="0">
                  <a:solidFill>
                    <a:schemeClr val="bg2">
                      <a:lumMod val="25000"/>
                    </a:schemeClr>
                  </a:solidFill>
                  <a:latin typeface="+mn-lt"/>
                  <a:ea typeface="+mn-ea"/>
                  <a:cs typeface="Arial" panose="020B0604020202020204" pitchFamily="34" charset="0"/>
                  <a:sym typeface="+mn-ea"/>
                </a:rPr>
                <a:t>Category</a:t>
              </a:r>
              <a:r>
                <a:rPr lang="zh-CN" altLang="en-US" sz="2400" dirty="0">
                  <a:solidFill>
                    <a:schemeClr val="bg2">
                      <a:lumMod val="25000"/>
                    </a:schemeClr>
                  </a:solidFill>
                  <a:latin typeface="+mn-lt"/>
                  <a:ea typeface="+mn-ea"/>
                  <a:cs typeface="Arial" panose="020B0604020202020204" pitchFamily="34" charset="0"/>
                  <a:sym typeface="+mn-ea"/>
                </a:rPr>
                <a:t>）、用户身份验证（</a:t>
              </a:r>
              <a:r>
                <a:rPr lang="en-US" altLang="zh-CN" sz="2400" dirty="0">
                  <a:solidFill>
                    <a:schemeClr val="bg2">
                      <a:lumMod val="25000"/>
                    </a:schemeClr>
                  </a:solidFill>
                  <a:latin typeface="+mn-lt"/>
                  <a:ea typeface="+mn-ea"/>
                  <a:cs typeface="Arial" panose="020B0604020202020204" pitchFamily="34" charset="0"/>
                  <a:sym typeface="+mn-ea"/>
                </a:rPr>
                <a:t>Token</a:t>
              </a:r>
              <a:r>
                <a:rPr lang="zh-CN" altLang="en-US" sz="2400" dirty="0">
                  <a:solidFill>
                    <a:schemeClr val="bg2">
                      <a:lumMod val="25000"/>
                    </a:schemeClr>
                  </a:solidFill>
                  <a:latin typeface="+mn-lt"/>
                  <a:ea typeface="+mn-ea"/>
                  <a:cs typeface="Arial" panose="020B0604020202020204" pitchFamily="34" charset="0"/>
                  <a:sym typeface="+mn-ea"/>
                </a:rPr>
                <a:t>）、用户地址管理（</a:t>
              </a:r>
              <a:r>
                <a:rPr lang="en-US" altLang="zh-CN" sz="2400" dirty="0">
                  <a:solidFill>
                    <a:schemeClr val="bg2">
                      <a:lumMod val="25000"/>
                    </a:schemeClr>
                  </a:solidFill>
                  <a:latin typeface="+mn-lt"/>
                  <a:ea typeface="+mn-ea"/>
                  <a:cs typeface="Arial" panose="020B0604020202020204" pitchFamily="34" charset="0"/>
                  <a:sym typeface="+mn-ea"/>
                </a:rPr>
                <a:t>Address</a:t>
              </a:r>
              <a:r>
                <a:rPr lang="zh-CN" altLang="en-US" sz="2400" dirty="0">
                  <a:solidFill>
                    <a:schemeClr val="bg2">
                      <a:lumMod val="25000"/>
                    </a:schemeClr>
                  </a:solidFill>
                  <a:latin typeface="+mn-lt"/>
                  <a:ea typeface="+mn-ea"/>
                  <a:cs typeface="Arial" panose="020B0604020202020204" pitchFamily="34" charset="0"/>
                  <a:sym typeface="+mn-ea"/>
                </a:rPr>
                <a:t>）、订单（</a:t>
              </a:r>
              <a:r>
                <a:rPr lang="en-US" altLang="zh-CN" sz="2400" dirty="0">
                  <a:solidFill>
                    <a:schemeClr val="bg2">
                      <a:lumMod val="25000"/>
                    </a:schemeClr>
                  </a:solidFill>
                  <a:latin typeface="+mn-lt"/>
                  <a:ea typeface="+mn-ea"/>
                  <a:cs typeface="Arial" panose="020B0604020202020204" pitchFamily="34" charset="0"/>
                  <a:sym typeface="+mn-ea"/>
                </a:rPr>
                <a:t>Order</a:t>
              </a:r>
              <a:r>
                <a:rPr lang="zh-CN" altLang="en-US" sz="2400" dirty="0">
                  <a:solidFill>
                    <a:schemeClr val="bg2">
                      <a:lumMod val="25000"/>
                    </a:schemeClr>
                  </a:solidFill>
                  <a:latin typeface="+mn-lt"/>
                  <a:ea typeface="+mn-ea"/>
                  <a:cs typeface="Arial" panose="020B0604020202020204" pitchFamily="34" charset="0"/>
                  <a:sym typeface="+mn-ea"/>
                </a:rPr>
                <a:t>）、支付（</a:t>
              </a:r>
              <a:r>
                <a:rPr lang="en-US" altLang="zh-CN" sz="2400" dirty="0">
                  <a:solidFill>
                    <a:schemeClr val="bg2">
                      <a:lumMod val="25000"/>
                    </a:schemeClr>
                  </a:solidFill>
                  <a:latin typeface="+mn-lt"/>
                  <a:ea typeface="+mn-ea"/>
                  <a:cs typeface="Arial" panose="020B0604020202020204" pitchFamily="34" charset="0"/>
                  <a:sym typeface="+mn-ea"/>
                </a:rPr>
                <a:t>Pay</a:t>
              </a:r>
              <a:r>
                <a:rPr lang="zh-CN" altLang="en-US" sz="2400" dirty="0">
                  <a:solidFill>
                    <a:schemeClr val="bg2">
                      <a:lumMod val="25000"/>
                    </a:schemeClr>
                  </a:solidFill>
                  <a:latin typeface="+mn-lt"/>
                  <a:ea typeface="+mn-ea"/>
                  <a:cs typeface="Arial" panose="020B0604020202020204" pitchFamily="34" charset="0"/>
                  <a:sym typeface="+mn-ea"/>
                </a:rPr>
                <a:t>）等接口，接口完全符合</a:t>
              </a:r>
              <a:r>
                <a:rPr lang="en-US" altLang="zh-CN" sz="2400" dirty="0">
                  <a:solidFill>
                    <a:schemeClr val="bg2">
                      <a:lumMod val="25000"/>
                    </a:schemeClr>
                  </a:solidFill>
                  <a:latin typeface="+mn-lt"/>
                  <a:ea typeface="+mn-ea"/>
                  <a:cs typeface="Arial" panose="020B0604020202020204" pitchFamily="34" charset="0"/>
                  <a:sym typeface="+mn-ea"/>
                </a:rPr>
                <a:t>restful</a:t>
              </a:r>
              <a:r>
                <a:rPr lang="zh-CN" altLang="en-US" sz="2400" dirty="0">
                  <a:solidFill>
                    <a:schemeClr val="bg2">
                      <a:lumMod val="25000"/>
                    </a:schemeClr>
                  </a:solidFill>
                  <a:latin typeface="+mn-lt"/>
                  <a:ea typeface="+mn-ea"/>
                  <a:cs typeface="Arial" panose="020B0604020202020204" pitchFamily="34" charset="0"/>
                  <a:sym typeface="+mn-ea"/>
                </a:rPr>
                <a:t>规范。</a:t>
              </a:r>
              <a:endParaRPr lang="zh-CN" altLang="en-US" sz="2400" dirty="0">
                <a:solidFill>
                  <a:schemeClr val="bg2">
                    <a:lumMod val="25000"/>
                  </a:schemeClr>
                </a:solidFill>
                <a:latin typeface="+mn-lt"/>
                <a:ea typeface="+mn-ea"/>
                <a:cs typeface="Arial" panose="020B0604020202020204" pitchFamily="34" charset="0"/>
                <a:sym typeface="+mn-ea"/>
              </a:endParaRPr>
            </a:p>
          </p:txBody>
        </p:sp>
      </p:grpSp>
      <p:grpSp>
        <p:nvGrpSpPr>
          <p:cNvPr id="1176" name="组合 1175"/>
          <p:cNvGrpSpPr/>
          <p:nvPr/>
        </p:nvGrpSpPr>
        <p:grpSpPr bwMode="auto">
          <a:xfrm>
            <a:off x="193675" y="185738"/>
            <a:ext cx="3903663" cy="825500"/>
            <a:chOff x="193490" y="186088"/>
            <a:chExt cx="3903080" cy="824600"/>
          </a:xfrm>
        </p:grpSpPr>
        <p:sp>
          <p:nvSpPr>
            <p:cNvPr id="1177" name="菱形 1176"/>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98" name="文本框 1177"/>
            <p:cNvSpPr txBox="1">
              <a:spLocks noChangeArrowheads="1"/>
            </p:cNvSpPr>
            <p:nvPr/>
          </p:nvSpPr>
          <p:spPr bwMode="auto">
            <a:xfrm>
              <a:off x="1018090" y="243238"/>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主要研究内容</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1179" name="直接连接符 1178"/>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180" name="文本框 1179"/>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10301" name="Freeform 59"/>
            <p:cNvSpPr>
              <a:spLocks noEditPoints="1"/>
            </p:cNvSpPr>
            <p:nvPr/>
          </p:nvSpPr>
          <p:spPr bwMode="auto">
            <a:xfrm>
              <a:off x="404950" y="446422"/>
              <a:ext cx="401681" cy="303932"/>
            </a:xfrm>
            <a:custGeom>
              <a:avLst/>
              <a:gdLst>
                <a:gd name="T0" fmla="*/ 2147483647 w 111"/>
                <a:gd name="T1" fmla="*/ 2147483647 h 84"/>
                <a:gd name="T2" fmla="*/ 2147483647 w 111"/>
                <a:gd name="T3" fmla="*/ 2147483647 h 84"/>
                <a:gd name="T4" fmla="*/ 2147483647 w 111"/>
                <a:gd name="T5" fmla="*/ 2147483647 h 84"/>
                <a:gd name="T6" fmla="*/ 2147483647 w 111"/>
                <a:gd name="T7" fmla="*/ 2147483647 h 84"/>
                <a:gd name="T8" fmla="*/ 2147483647 w 111"/>
                <a:gd name="T9" fmla="*/ 2147483647 h 84"/>
                <a:gd name="T10" fmla="*/ 2147483647 w 111"/>
                <a:gd name="T11" fmla="*/ 2147483647 h 84"/>
                <a:gd name="T12" fmla="*/ 2147483647 w 111"/>
                <a:gd name="T13" fmla="*/ 2147483647 h 84"/>
                <a:gd name="T14" fmla="*/ 2147483647 w 111"/>
                <a:gd name="T15" fmla="*/ 2147483647 h 84"/>
                <a:gd name="T16" fmla="*/ 2147483647 w 111"/>
                <a:gd name="T17" fmla="*/ 2147483647 h 84"/>
                <a:gd name="T18" fmla="*/ 2147483647 w 111"/>
                <a:gd name="T19" fmla="*/ 2147483647 h 84"/>
                <a:gd name="T20" fmla="*/ 2147483647 w 111"/>
                <a:gd name="T21" fmla="*/ 2147483647 h 84"/>
                <a:gd name="T22" fmla="*/ 2147483647 w 111"/>
                <a:gd name="T23" fmla="*/ 2147483647 h 84"/>
                <a:gd name="T24" fmla="*/ 2147483647 w 111"/>
                <a:gd name="T25" fmla="*/ 2147483647 h 84"/>
                <a:gd name="T26" fmla="*/ 2147483647 w 111"/>
                <a:gd name="T27" fmla="*/ 2147483647 h 84"/>
                <a:gd name="T28" fmla="*/ 2147483647 w 111"/>
                <a:gd name="T29" fmla="*/ 2147483647 h 84"/>
                <a:gd name="T30" fmla="*/ 2147483647 w 111"/>
                <a:gd name="T31" fmla="*/ 2147483647 h 84"/>
                <a:gd name="T32" fmla="*/ 2147483647 w 111"/>
                <a:gd name="T33" fmla="*/ 2147483647 h 84"/>
                <a:gd name="T34" fmla="*/ 2147483647 w 111"/>
                <a:gd name="T35" fmla="*/ 2147483647 h 84"/>
                <a:gd name="T36" fmla="*/ 2147483647 w 111"/>
                <a:gd name="T37" fmla="*/ 2147483647 h 84"/>
                <a:gd name="T38" fmla="*/ 2147483647 w 111"/>
                <a:gd name="T39" fmla="*/ 2147483647 h 84"/>
                <a:gd name="T40" fmla="*/ 2147483647 w 111"/>
                <a:gd name="T41" fmla="*/ 2147483647 h 84"/>
                <a:gd name="T42" fmla="*/ 2147483647 w 111"/>
                <a:gd name="T43" fmla="*/ 2147483647 h 84"/>
                <a:gd name="T44" fmla="*/ 2147483647 w 111"/>
                <a:gd name="T45" fmla="*/ 2147483647 h 84"/>
                <a:gd name="T46" fmla="*/ 2147483647 w 111"/>
                <a:gd name="T47" fmla="*/ 2147483647 h 84"/>
                <a:gd name="T48" fmla="*/ 2147483647 w 111"/>
                <a:gd name="T49" fmla="*/ 2147483647 h 84"/>
                <a:gd name="T50" fmla="*/ 2147483647 w 111"/>
                <a:gd name="T51" fmla="*/ 2147483647 h 84"/>
                <a:gd name="T52" fmla="*/ 2147483647 w 111"/>
                <a:gd name="T53" fmla="*/ 2147483647 h 84"/>
                <a:gd name="T54" fmla="*/ 2147483647 w 111"/>
                <a:gd name="T55" fmla="*/ 2147483647 h 84"/>
                <a:gd name="T56" fmla="*/ 2147483647 w 111"/>
                <a:gd name="T57" fmla="*/ 2147483647 h 84"/>
                <a:gd name="T58" fmla="*/ 2147483647 w 111"/>
                <a:gd name="T59" fmla="*/ 2147483647 h 84"/>
                <a:gd name="T60" fmla="*/ 2147483647 w 111"/>
                <a:gd name="T61" fmla="*/ 2147483647 h 84"/>
                <a:gd name="T62" fmla="*/ 2147483647 w 111"/>
                <a:gd name="T63" fmla="*/ 2147483647 h 84"/>
                <a:gd name="T64" fmla="*/ 2147483647 w 111"/>
                <a:gd name="T65" fmla="*/ 2147483647 h 84"/>
                <a:gd name="T66" fmla="*/ 2147483647 w 111"/>
                <a:gd name="T67" fmla="*/ 2147483647 h 84"/>
                <a:gd name="T68" fmla="*/ 2147483647 w 111"/>
                <a:gd name="T69" fmla="*/ 2147483647 h 84"/>
                <a:gd name="T70" fmla="*/ 2147483647 w 111"/>
                <a:gd name="T71" fmla="*/ 2147483647 h 84"/>
                <a:gd name="T72" fmla="*/ 2147483647 w 111"/>
                <a:gd name="T73" fmla="*/ 2147483647 h 84"/>
                <a:gd name="T74" fmla="*/ 2147483647 w 111"/>
                <a:gd name="T75" fmla="*/ 2147483647 h 84"/>
                <a:gd name="T76" fmla="*/ 2147483647 w 111"/>
                <a:gd name="T77" fmla="*/ 2147483647 h 84"/>
                <a:gd name="T78" fmla="*/ 2147483647 w 111"/>
                <a:gd name="T79" fmla="*/ 2147483647 h 84"/>
                <a:gd name="T80" fmla="*/ 2147483647 w 111"/>
                <a:gd name="T81" fmla="*/ 2147483647 h 84"/>
                <a:gd name="T82" fmla="*/ 2147483647 w 111"/>
                <a:gd name="T83" fmla="*/ 2147483647 h 84"/>
                <a:gd name="T84" fmla="*/ 2147483647 w 111"/>
                <a:gd name="T85" fmla="*/ 2147483647 h 84"/>
                <a:gd name="T86" fmla="*/ 2147483647 w 111"/>
                <a:gd name="T87" fmla="*/ 2147483647 h 84"/>
                <a:gd name="T88" fmla="*/ 2147483647 w 111"/>
                <a:gd name="T89" fmla="*/ 2147483647 h 84"/>
                <a:gd name="T90" fmla="*/ 2147483647 w 111"/>
                <a:gd name="T91" fmla="*/ 2147483647 h 84"/>
                <a:gd name="T92" fmla="*/ 2147483647 w 111"/>
                <a:gd name="T93" fmla="*/ 2147483647 h 84"/>
                <a:gd name="T94" fmla="*/ 2147483647 w 111"/>
                <a:gd name="T95" fmla="*/ 2147483647 h 84"/>
                <a:gd name="T96" fmla="*/ 2147483647 w 111"/>
                <a:gd name="T97" fmla="*/ 2147483647 h 84"/>
                <a:gd name="T98" fmla="*/ 0 w 111"/>
                <a:gd name="T99" fmla="*/ 2147483647 h 84"/>
                <a:gd name="T100" fmla="*/ 2147483647 w 111"/>
                <a:gd name="T101" fmla="*/ 2147483647 h 84"/>
                <a:gd name="T102" fmla="*/ 2147483647 w 111"/>
                <a:gd name="T103" fmla="*/ 2147483647 h 84"/>
                <a:gd name="T104" fmla="*/ 2147483647 w 111"/>
                <a:gd name="T105" fmla="*/ 2147483647 h 84"/>
                <a:gd name="T106" fmla="*/ 2147483647 w 111"/>
                <a:gd name="T107" fmla="*/ 2147483647 h 84"/>
                <a:gd name="T108" fmla="*/ 2147483647 w 111"/>
                <a:gd name="T109" fmla="*/ 2147483647 h 84"/>
                <a:gd name="T110" fmla="*/ 2147483647 w 111"/>
                <a:gd name="T111" fmla="*/ 2147483647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9" name="图片 8" descr="程序架构_副本"/>
          <p:cNvPicPr>
            <a:picLocks noChangeAspect="1"/>
          </p:cNvPicPr>
          <p:nvPr/>
        </p:nvPicPr>
        <p:blipFill>
          <a:blip r:embed="rId1"/>
          <a:stretch>
            <a:fillRect/>
          </a:stretch>
        </p:blipFill>
        <p:spPr>
          <a:xfrm>
            <a:off x="3008630" y="1217930"/>
            <a:ext cx="6783705" cy="4852670"/>
          </a:xfrm>
          <a:prstGeom prst="rect">
            <a:avLst/>
          </a:prstGeom>
        </p:spPr>
      </p:pic>
      <p:sp>
        <p:nvSpPr>
          <p:cNvPr id="10" name="文本框 9"/>
          <p:cNvSpPr txBox="1"/>
          <p:nvPr/>
        </p:nvSpPr>
        <p:spPr>
          <a:xfrm>
            <a:off x="4159885" y="5598160"/>
            <a:ext cx="3102610" cy="583565"/>
          </a:xfrm>
          <a:prstGeom prst="rect">
            <a:avLst/>
          </a:prstGeom>
          <a:noFill/>
        </p:spPr>
        <p:txBody>
          <a:bodyPr wrap="square" rtlCol="0">
            <a:spAutoFit/>
          </a:bodyPr>
          <a:p>
            <a:r>
              <a:rPr lang="zh-CN" altLang="en-US" sz="3200" b="1">
                <a:solidFill>
                  <a:srgbClr val="FF0000"/>
                </a:solidFill>
              </a:rPr>
              <a:t>服务端接口架构</a:t>
            </a:r>
            <a:endParaRPr lang="zh-CN" altLang="en-US" sz="3200" b="1">
              <a:solidFill>
                <a:srgbClr val="FF0000"/>
              </a:solidFill>
            </a:endParaRPr>
          </a:p>
        </p:txBody>
      </p:sp>
      <p:pic>
        <p:nvPicPr>
          <p:cNvPr id="8" name="图片 7" descr="未命名文件(2)_副本"/>
          <p:cNvPicPr>
            <a:picLocks noChangeAspect="1"/>
          </p:cNvPicPr>
          <p:nvPr/>
        </p:nvPicPr>
        <p:blipFill>
          <a:blip r:embed="rId2"/>
          <a:stretch>
            <a:fillRect/>
          </a:stretch>
        </p:blipFill>
        <p:spPr>
          <a:xfrm>
            <a:off x="611505" y="364490"/>
            <a:ext cx="4010025" cy="5817235"/>
          </a:xfrm>
          <a:prstGeom prst="rect">
            <a:avLst/>
          </a:prstGeom>
        </p:spPr>
      </p:pic>
      <p:sp>
        <p:nvSpPr>
          <p:cNvPr id="11" name="文本框 10"/>
          <p:cNvSpPr txBox="1"/>
          <p:nvPr/>
        </p:nvSpPr>
        <p:spPr>
          <a:xfrm>
            <a:off x="803910" y="5598160"/>
            <a:ext cx="3072765" cy="583565"/>
          </a:xfrm>
          <a:prstGeom prst="rect">
            <a:avLst/>
          </a:prstGeom>
          <a:noFill/>
        </p:spPr>
        <p:txBody>
          <a:bodyPr wrap="square" rtlCol="0">
            <a:spAutoFit/>
          </a:bodyPr>
          <a:p>
            <a:r>
              <a:rPr lang="en-US" altLang="zh-CN" sz="3200" b="1">
                <a:solidFill>
                  <a:srgbClr val="FF0000"/>
                </a:solidFill>
              </a:rPr>
              <a:t>getRandom</a:t>
            </a:r>
            <a:r>
              <a:rPr lang="zh-CN" altLang="en-US" sz="3200" b="1">
                <a:solidFill>
                  <a:srgbClr val="FF0000"/>
                </a:solidFill>
              </a:rPr>
              <a:t>接口</a:t>
            </a:r>
            <a:endParaRPr lang="zh-CN" altLang="en-US" sz="3200" b="1">
              <a:solidFill>
                <a:srgbClr val="FF0000"/>
              </a:solidFill>
            </a:endParaRPr>
          </a:p>
        </p:txBody>
      </p:sp>
      <p:sp>
        <p:nvSpPr>
          <p:cNvPr id="2" name="文本框 1"/>
          <p:cNvSpPr txBox="1"/>
          <p:nvPr/>
        </p:nvSpPr>
        <p:spPr>
          <a:xfrm>
            <a:off x="4853940" y="3809365"/>
            <a:ext cx="1148080" cy="583565"/>
          </a:xfrm>
          <a:prstGeom prst="rect">
            <a:avLst/>
          </a:prstGeom>
          <a:noFill/>
        </p:spPr>
        <p:txBody>
          <a:bodyPr wrap="square" rtlCol="0">
            <a:spAutoFit/>
          </a:bodyPr>
          <a:p>
            <a:pPr algn="ctr"/>
            <a:r>
              <a:rPr lang="en-US" altLang="zh-CN" sz="3200" b="1">
                <a:solidFill>
                  <a:srgbClr val="FF0000"/>
                </a:solidFill>
              </a:rPr>
              <a:t>M</a:t>
            </a:r>
            <a:endParaRPr lang="en-US" altLang="zh-CN" sz="3200" b="1">
              <a:solidFill>
                <a:srgbClr val="FF0000"/>
              </a:solidFill>
            </a:endParaRPr>
          </a:p>
        </p:txBody>
      </p:sp>
      <p:sp>
        <p:nvSpPr>
          <p:cNvPr id="3" name="文本框 2"/>
          <p:cNvSpPr txBox="1"/>
          <p:nvPr/>
        </p:nvSpPr>
        <p:spPr>
          <a:xfrm>
            <a:off x="4914900" y="1217930"/>
            <a:ext cx="1148080" cy="583565"/>
          </a:xfrm>
          <a:prstGeom prst="rect">
            <a:avLst/>
          </a:prstGeom>
          <a:noFill/>
        </p:spPr>
        <p:txBody>
          <a:bodyPr wrap="square" rtlCol="0">
            <a:spAutoFit/>
          </a:bodyPr>
          <a:p>
            <a:pPr algn="ctr"/>
            <a:r>
              <a:rPr lang="en-US" altLang="zh-CN" sz="3200" b="1">
                <a:solidFill>
                  <a:srgbClr val="FF0000"/>
                </a:solidFill>
              </a:rPr>
              <a:t>V</a:t>
            </a:r>
            <a:endParaRPr lang="en-US" altLang="zh-CN" sz="3200" b="1">
              <a:solidFill>
                <a:srgbClr val="FF0000"/>
              </a:solidFill>
            </a:endParaRPr>
          </a:p>
        </p:txBody>
      </p:sp>
      <p:sp>
        <p:nvSpPr>
          <p:cNvPr id="4" name="文本框 3"/>
          <p:cNvSpPr txBox="1"/>
          <p:nvPr/>
        </p:nvSpPr>
        <p:spPr>
          <a:xfrm>
            <a:off x="4853940" y="2538730"/>
            <a:ext cx="1148080" cy="583565"/>
          </a:xfrm>
          <a:prstGeom prst="rect">
            <a:avLst/>
          </a:prstGeom>
          <a:noFill/>
        </p:spPr>
        <p:txBody>
          <a:bodyPr wrap="square" rtlCol="0">
            <a:spAutoFit/>
          </a:bodyPr>
          <a:p>
            <a:pPr algn="ctr"/>
            <a:r>
              <a:rPr lang="en-US" altLang="zh-CN" sz="3200" b="1">
                <a:solidFill>
                  <a:srgbClr val="FF0000"/>
                </a:solidFill>
              </a:rPr>
              <a:t>C</a:t>
            </a:r>
            <a:endParaRPr lang="en-US" altLang="zh-CN" sz="3200" b="1">
              <a:solidFill>
                <a:srgbClr val="FF0000"/>
              </a:solidFill>
            </a:endParaRPr>
          </a:p>
        </p:txBody>
      </p:sp>
      <p:pic>
        <p:nvPicPr>
          <p:cNvPr id="13" name="图片 12" descr="支付流程_副本"/>
          <p:cNvPicPr>
            <a:picLocks noChangeAspect="1"/>
          </p:cNvPicPr>
          <p:nvPr/>
        </p:nvPicPr>
        <p:blipFill>
          <a:blip r:embed="rId3"/>
          <a:stretch>
            <a:fillRect/>
          </a:stretch>
        </p:blipFill>
        <p:spPr>
          <a:xfrm>
            <a:off x="4254500" y="1382395"/>
            <a:ext cx="7776210" cy="4523740"/>
          </a:xfrm>
          <a:prstGeom prst="rect">
            <a:avLst/>
          </a:prstGeom>
        </p:spPr>
      </p:pic>
      <p:sp>
        <p:nvSpPr>
          <p:cNvPr id="16" name="文本框 15"/>
          <p:cNvSpPr txBox="1"/>
          <p:nvPr/>
        </p:nvSpPr>
        <p:spPr>
          <a:xfrm>
            <a:off x="6523990" y="5394325"/>
            <a:ext cx="4659630" cy="583565"/>
          </a:xfrm>
          <a:prstGeom prst="rect">
            <a:avLst/>
          </a:prstGeom>
          <a:noFill/>
        </p:spPr>
        <p:txBody>
          <a:bodyPr wrap="square" rtlCol="0">
            <a:spAutoFit/>
          </a:bodyPr>
          <a:p>
            <a:r>
              <a:rPr lang="zh-CN" altLang="en-US" sz="3200" b="1">
                <a:solidFill>
                  <a:srgbClr val="FF0000"/>
                </a:solidFill>
              </a:rPr>
              <a:t>微信支付流程</a:t>
            </a:r>
            <a:endParaRPr lang="zh-CN" altLang="en-US" sz="3200" b="1">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6"/>
                                        </p:tgtEl>
                                        <p:attrNameLst>
                                          <p:attrName>style.visibility</p:attrName>
                                        </p:attrNameLst>
                                      </p:cBhvr>
                                      <p:to>
                                        <p:strVal val="visible"/>
                                      </p:to>
                                    </p:set>
                                    <p:animEffect transition="in" filter="wipe(left)">
                                      <p:cBhvr>
                                        <p:cTn id="7" dur="500"/>
                                        <p:tgtEl>
                                          <p:spTgt spid="1176"/>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p:tgtEl>
                                          <p:spTgt spid="40"/>
                                        </p:tgtEl>
                                        <p:attrNameLst>
                                          <p:attrName>ppt_y</p:attrName>
                                        </p:attrNameLst>
                                      </p:cBhvr>
                                      <p:tavLst>
                                        <p:tav tm="0">
                                          <p:val>
                                            <p:strVal val="#ppt_y+#ppt_h*1.125000"/>
                                          </p:val>
                                        </p:tav>
                                        <p:tav tm="100000">
                                          <p:val>
                                            <p:strVal val="#ppt_y"/>
                                          </p:val>
                                        </p:tav>
                                      </p:tavLst>
                                    </p:anim>
                                    <p:animEffect transition="in" filter="wipe(up)">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P spid="16" grpId="1"/>
      <p:bldP spid="10" grpId="0"/>
      <p:bldP spid="2" grpId="0"/>
      <p:bldP spid="4" grpId="0"/>
      <p:bldP spid="3" grpId="0"/>
      <p:bldP spid="10" grpId="1"/>
      <p:bldP spid="2" grpId="1"/>
      <p:bldP spid="4" grpId="1"/>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bwMode="auto">
          <a:xfrm>
            <a:off x="611505" y="1217930"/>
            <a:ext cx="10808970" cy="971550"/>
            <a:chOff x="2288543" y="1302459"/>
            <a:chExt cx="8993277" cy="971303"/>
          </a:xfrm>
        </p:grpSpPr>
        <p:sp>
          <p:nvSpPr>
            <p:cNvPr id="12" name="文本框 11"/>
            <p:cNvSpPr txBox="1"/>
            <p:nvPr/>
          </p:nvSpPr>
          <p:spPr>
            <a:xfrm>
              <a:off x="2288543" y="1302459"/>
              <a:ext cx="2425724" cy="460258"/>
            </a:xfrm>
            <a:prstGeom prst="rect">
              <a:avLst/>
            </a:prstGeom>
            <a:noFill/>
          </p:spPr>
          <p:txBody>
            <a:bodyPr>
              <a:spAutoFit/>
            </a:bodyPr>
            <a:lstStyle/>
            <a:p>
              <a:pPr eaLnBrk="1" fontAlgn="auto" hangingPunct="1">
                <a:spcBef>
                  <a:spcPts val="0"/>
                </a:spcBef>
                <a:spcAft>
                  <a:spcPts val="0"/>
                </a:spcAft>
                <a:defRPr/>
              </a:pPr>
              <a:r>
                <a:rPr lang="zh-CN" altLang="en-US" sz="2400" b="1" dirty="0">
                  <a:solidFill>
                    <a:srgbClr val="0072A9"/>
                  </a:solidFill>
                  <a:latin typeface="+mj-lt"/>
                  <a:ea typeface="+mn-ea"/>
                  <a:cs typeface="Arial" panose="020B0604020202020204" pitchFamily="34" charset="0"/>
                </a:rPr>
                <a:t>小程序页面</a:t>
              </a:r>
              <a:endParaRPr lang="zh-CN" altLang="en-US" sz="2400" b="1" dirty="0">
                <a:solidFill>
                  <a:srgbClr val="0072A9"/>
                </a:solidFill>
                <a:latin typeface="+mj-lt"/>
                <a:ea typeface="+mn-ea"/>
                <a:cs typeface="Arial" panose="020B0604020202020204" pitchFamily="34" charset="0"/>
              </a:endParaRPr>
            </a:p>
          </p:txBody>
        </p:sp>
        <p:cxnSp>
          <p:nvCxnSpPr>
            <p:cNvPr id="14" name="直接连接符 13"/>
            <p:cNvCxnSpPr/>
            <p:nvPr/>
          </p:nvCxnSpPr>
          <p:spPr>
            <a:xfrm>
              <a:off x="2404431" y="1783349"/>
              <a:ext cx="177960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288543" y="1813504"/>
              <a:ext cx="8993277" cy="460258"/>
            </a:xfrm>
            <a:prstGeom prst="rect">
              <a:avLst/>
            </a:prstGeom>
            <a:noFill/>
          </p:spPr>
          <p:txBody>
            <a:bodyPr>
              <a:spAutoFit/>
            </a:bodyPr>
            <a:lstStyle/>
            <a:p>
              <a:pPr eaLnBrk="1" fontAlgn="auto" hangingPunct="1">
                <a:spcBef>
                  <a:spcPts val="0"/>
                </a:spcBef>
                <a:spcAft>
                  <a:spcPts val="0"/>
                </a:spcAft>
                <a:defRPr/>
              </a:pPr>
              <a:r>
                <a:rPr sz="2400" dirty="0">
                  <a:solidFill>
                    <a:schemeClr val="bg2">
                      <a:lumMod val="25000"/>
                    </a:schemeClr>
                  </a:solidFill>
                  <a:latin typeface="+mn-lt"/>
                  <a:ea typeface="+mn-ea"/>
                  <a:cs typeface="Arial" panose="020B0604020202020204" pitchFamily="34" charset="0"/>
                  <a:sym typeface="+mn-ea"/>
                </a:rPr>
                <a:t>小程序端页面分为4个主页面，分为“首页”、“分类”、“购物车”、“我的”。</a:t>
              </a:r>
              <a:endParaRPr sz="2400" dirty="0">
                <a:solidFill>
                  <a:schemeClr val="bg2">
                    <a:lumMod val="25000"/>
                  </a:schemeClr>
                </a:solidFill>
                <a:latin typeface="+mn-lt"/>
                <a:ea typeface="+mn-ea"/>
                <a:cs typeface="Arial" panose="020B0604020202020204" pitchFamily="34" charset="0"/>
                <a:sym typeface="+mn-ea"/>
              </a:endParaRPr>
            </a:p>
          </p:txBody>
        </p:sp>
      </p:grpSp>
      <p:pic>
        <p:nvPicPr>
          <p:cNvPr id="3" name="图片 2" descr="首页"/>
          <p:cNvPicPr>
            <a:picLocks noChangeAspect="1"/>
          </p:cNvPicPr>
          <p:nvPr/>
        </p:nvPicPr>
        <p:blipFill>
          <a:blip r:embed="rId1"/>
          <a:stretch>
            <a:fillRect/>
          </a:stretch>
        </p:blipFill>
        <p:spPr>
          <a:xfrm>
            <a:off x="493395" y="149225"/>
            <a:ext cx="4130040" cy="6332220"/>
          </a:xfrm>
          <a:prstGeom prst="rect">
            <a:avLst/>
          </a:prstGeom>
        </p:spPr>
      </p:pic>
      <p:grpSp>
        <p:nvGrpSpPr>
          <p:cNvPr id="1176" name="组合 1175"/>
          <p:cNvGrpSpPr/>
          <p:nvPr/>
        </p:nvGrpSpPr>
        <p:grpSpPr bwMode="auto">
          <a:xfrm>
            <a:off x="193675" y="185738"/>
            <a:ext cx="3903663" cy="825500"/>
            <a:chOff x="193490" y="186088"/>
            <a:chExt cx="3903080" cy="824600"/>
          </a:xfrm>
        </p:grpSpPr>
        <p:sp>
          <p:nvSpPr>
            <p:cNvPr id="1177" name="菱形 1176"/>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98" name="文本框 1177"/>
            <p:cNvSpPr txBox="1">
              <a:spLocks noChangeArrowheads="1"/>
            </p:cNvSpPr>
            <p:nvPr/>
          </p:nvSpPr>
          <p:spPr bwMode="auto">
            <a:xfrm>
              <a:off x="1018090" y="243238"/>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主要研究内容</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1179" name="直接连接符 1178"/>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180" name="文本框 1179"/>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10301" name="Freeform 59"/>
            <p:cNvSpPr>
              <a:spLocks noEditPoints="1"/>
            </p:cNvSpPr>
            <p:nvPr/>
          </p:nvSpPr>
          <p:spPr bwMode="auto">
            <a:xfrm>
              <a:off x="404950" y="446422"/>
              <a:ext cx="401681" cy="303932"/>
            </a:xfrm>
            <a:custGeom>
              <a:avLst/>
              <a:gdLst>
                <a:gd name="T0" fmla="*/ 2147483647 w 111"/>
                <a:gd name="T1" fmla="*/ 2147483647 h 84"/>
                <a:gd name="T2" fmla="*/ 2147483647 w 111"/>
                <a:gd name="T3" fmla="*/ 2147483647 h 84"/>
                <a:gd name="T4" fmla="*/ 2147483647 w 111"/>
                <a:gd name="T5" fmla="*/ 2147483647 h 84"/>
                <a:gd name="T6" fmla="*/ 2147483647 w 111"/>
                <a:gd name="T7" fmla="*/ 2147483647 h 84"/>
                <a:gd name="T8" fmla="*/ 2147483647 w 111"/>
                <a:gd name="T9" fmla="*/ 2147483647 h 84"/>
                <a:gd name="T10" fmla="*/ 2147483647 w 111"/>
                <a:gd name="T11" fmla="*/ 2147483647 h 84"/>
                <a:gd name="T12" fmla="*/ 2147483647 w 111"/>
                <a:gd name="T13" fmla="*/ 2147483647 h 84"/>
                <a:gd name="T14" fmla="*/ 2147483647 w 111"/>
                <a:gd name="T15" fmla="*/ 2147483647 h 84"/>
                <a:gd name="T16" fmla="*/ 2147483647 w 111"/>
                <a:gd name="T17" fmla="*/ 2147483647 h 84"/>
                <a:gd name="T18" fmla="*/ 2147483647 w 111"/>
                <a:gd name="T19" fmla="*/ 2147483647 h 84"/>
                <a:gd name="T20" fmla="*/ 2147483647 w 111"/>
                <a:gd name="T21" fmla="*/ 2147483647 h 84"/>
                <a:gd name="T22" fmla="*/ 2147483647 w 111"/>
                <a:gd name="T23" fmla="*/ 2147483647 h 84"/>
                <a:gd name="T24" fmla="*/ 2147483647 w 111"/>
                <a:gd name="T25" fmla="*/ 2147483647 h 84"/>
                <a:gd name="T26" fmla="*/ 2147483647 w 111"/>
                <a:gd name="T27" fmla="*/ 2147483647 h 84"/>
                <a:gd name="T28" fmla="*/ 2147483647 w 111"/>
                <a:gd name="T29" fmla="*/ 2147483647 h 84"/>
                <a:gd name="T30" fmla="*/ 2147483647 w 111"/>
                <a:gd name="T31" fmla="*/ 2147483647 h 84"/>
                <a:gd name="T32" fmla="*/ 2147483647 w 111"/>
                <a:gd name="T33" fmla="*/ 2147483647 h 84"/>
                <a:gd name="T34" fmla="*/ 2147483647 w 111"/>
                <a:gd name="T35" fmla="*/ 2147483647 h 84"/>
                <a:gd name="T36" fmla="*/ 2147483647 w 111"/>
                <a:gd name="T37" fmla="*/ 2147483647 h 84"/>
                <a:gd name="T38" fmla="*/ 2147483647 w 111"/>
                <a:gd name="T39" fmla="*/ 2147483647 h 84"/>
                <a:gd name="T40" fmla="*/ 2147483647 w 111"/>
                <a:gd name="T41" fmla="*/ 2147483647 h 84"/>
                <a:gd name="T42" fmla="*/ 2147483647 w 111"/>
                <a:gd name="T43" fmla="*/ 2147483647 h 84"/>
                <a:gd name="T44" fmla="*/ 2147483647 w 111"/>
                <a:gd name="T45" fmla="*/ 2147483647 h 84"/>
                <a:gd name="T46" fmla="*/ 2147483647 w 111"/>
                <a:gd name="T47" fmla="*/ 2147483647 h 84"/>
                <a:gd name="T48" fmla="*/ 2147483647 w 111"/>
                <a:gd name="T49" fmla="*/ 2147483647 h 84"/>
                <a:gd name="T50" fmla="*/ 2147483647 w 111"/>
                <a:gd name="T51" fmla="*/ 2147483647 h 84"/>
                <a:gd name="T52" fmla="*/ 2147483647 w 111"/>
                <a:gd name="T53" fmla="*/ 2147483647 h 84"/>
                <a:gd name="T54" fmla="*/ 2147483647 w 111"/>
                <a:gd name="T55" fmla="*/ 2147483647 h 84"/>
                <a:gd name="T56" fmla="*/ 2147483647 w 111"/>
                <a:gd name="T57" fmla="*/ 2147483647 h 84"/>
                <a:gd name="T58" fmla="*/ 2147483647 w 111"/>
                <a:gd name="T59" fmla="*/ 2147483647 h 84"/>
                <a:gd name="T60" fmla="*/ 2147483647 w 111"/>
                <a:gd name="T61" fmla="*/ 2147483647 h 84"/>
                <a:gd name="T62" fmla="*/ 2147483647 w 111"/>
                <a:gd name="T63" fmla="*/ 2147483647 h 84"/>
                <a:gd name="T64" fmla="*/ 2147483647 w 111"/>
                <a:gd name="T65" fmla="*/ 2147483647 h 84"/>
                <a:gd name="T66" fmla="*/ 2147483647 w 111"/>
                <a:gd name="T67" fmla="*/ 2147483647 h 84"/>
                <a:gd name="T68" fmla="*/ 2147483647 w 111"/>
                <a:gd name="T69" fmla="*/ 2147483647 h 84"/>
                <a:gd name="T70" fmla="*/ 2147483647 w 111"/>
                <a:gd name="T71" fmla="*/ 2147483647 h 84"/>
                <a:gd name="T72" fmla="*/ 2147483647 w 111"/>
                <a:gd name="T73" fmla="*/ 2147483647 h 84"/>
                <a:gd name="T74" fmla="*/ 2147483647 w 111"/>
                <a:gd name="T75" fmla="*/ 2147483647 h 84"/>
                <a:gd name="T76" fmla="*/ 2147483647 w 111"/>
                <a:gd name="T77" fmla="*/ 2147483647 h 84"/>
                <a:gd name="T78" fmla="*/ 2147483647 w 111"/>
                <a:gd name="T79" fmla="*/ 2147483647 h 84"/>
                <a:gd name="T80" fmla="*/ 2147483647 w 111"/>
                <a:gd name="T81" fmla="*/ 2147483647 h 84"/>
                <a:gd name="T82" fmla="*/ 2147483647 w 111"/>
                <a:gd name="T83" fmla="*/ 2147483647 h 84"/>
                <a:gd name="T84" fmla="*/ 2147483647 w 111"/>
                <a:gd name="T85" fmla="*/ 2147483647 h 84"/>
                <a:gd name="T86" fmla="*/ 2147483647 w 111"/>
                <a:gd name="T87" fmla="*/ 2147483647 h 84"/>
                <a:gd name="T88" fmla="*/ 2147483647 w 111"/>
                <a:gd name="T89" fmla="*/ 2147483647 h 84"/>
                <a:gd name="T90" fmla="*/ 2147483647 w 111"/>
                <a:gd name="T91" fmla="*/ 2147483647 h 84"/>
                <a:gd name="T92" fmla="*/ 2147483647 w 111"/>
                <a:gd name="T93" fmla="*/ 2147483647 h 84"/>
                <a:gd name="T94" fmla="*/ 2147483647 w 111"/>
                <a:gd name="T95" fmla="*/ 2147483647 h 84"/>
                <a:gd name="T96" fmla="*/ 2147483647 w 111"/>
                <a:gd name="T97" fmla="*/ 2147483647 h 84"/>
                <a:gd name="T98" fmla="*/ 0 w 111"/>
                <a:gd name="T99" fmla="*/ 2147483647 h 84"/>
                <a:gd name="T100" fmla="*/ 2147483647 w 111"/>
                <a:gd name="T101" fmla="*/ 2147483647 h 84"/>
                <a:gd name="T102" fmla="*/ 2147483647 w 111"/>
                <a:gd name="T103" fmla="*/ 2147483647 h 84"/>
                <a:gd name="T104" fmla="*/ 2147483647 w 111"/>
                <a:gd name="T105" fmla="*/ 2147483647 h 84"/>
                <a:gd name="T106" fmla="*/ 2147483647 w 111"/>
                <a:gd name="T107" fmla="*/ 2147483647 h 84"/>
                <a:gd name="T108" fmla="*/ 2147483647 w 111"/>
                <a:gd name="T109" fmla="*/ 2147483647 h 84"/>
                <a:gd name="T110" fmla="*/ 2147483647 w 111"/>
                <a:gd name="T111" fmla="*/ 2147483647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文本框 1"/>
          <p:cNvSpPr txBox="1"/>
          <p:nvPr/>
        </p:nvSpPr>
        <p:spPr>
          <a:xfrm>
            <a:off x="1775460" y="5071110"/>
            <a:ext cx="1965325" cy="583565"/>
          </a:xfrm>
          <a:prstGeom prst="rect">
            <a:avLst/>
          </a:prstGeom>
          <a:noFill/>
        </p:spPr>
        <p:txBody>
          <a:bodyPr wrap="square" rtlCol="0">
            <a:spAutoFit/>
          </a:bodyPr>
          <a:p>
            <a:pPr algn="ctr"/>
            <a:r>
              <a:rPr lang="zh-CN" altLang="en-US" sz="3200" b="1">
                <a:solidFill>
                  <a:srgbClr val="FF0000"/>
                </a:solidFill>
              </a:rPr>
              <a:t>首页</a:t>
            </a:r>
            <a:endParaRPr lang="zh-CN" altLang="en-US" sz="3200" b="1">
              <a:solidFill>
                <a:srgbClr val="FF0000"/>
              </a:solidFill>
            </a:endParaRPr>
          </a:p>
        </p:txBody>
      </p:sp>
      <p:pic>
        <p:nvPicPr>
          <p:cNvPr id="4" name="图片 3" descr="分类"/>
          <p:cNvPicPr>
            <a:picLocks noChangeAspect="1"/>
          </p:cNvPicPr>
          <p:nvPr/>
        </p:nvPicPr>
        <p:blipFill>
          <a:blip r:embed="rId2"/>
          <a:stretch>
            <a:fillRect/>
          </a:stretch>
        </p:blipFill>
        <p:spPr>
          <a:xfrm>
            <a:off x="3158490" y="186055"/>
            <a:ext cx="4130040" cy="6332220"/>
          </a:xfrm>
          <a:prstGeom prst="rect">
            <a:avLst/>
          </a:prstGeom>
        </p:spPr>
      </p:pic>
      <p:sp>
        <p:nvSpPr>
          <p:cNvPr id="6" name="文本框 5"/>
          <p:cNvSpPr txBox="1"/>
          <p:nvPr/>
        </p:nvSpPr>
        <p:spPr>
          <a:xfrm>
            <a:off x="3759200" y="5071110"/>
            <a:ext cx="1965325" cy="583565"/>
          </a:xfrm>
          <a:prstGeom prst="rect">
            <a:avLst/>
          </a:prstGeom>
          <a:noFill/>
        </p:spPr>
        <p:txBody>
          <a:bodyPr wrap="square" rtlCol="0">
            <a:spAutoFit/>
          </a:bodyPr>
          <a:p>
            <a:pPr algn="ctr"/>
            <a:r>
              <a:rPr lang="zh-CN" altLang="en-US" sz="3200" b="1">
                <a:solidFill>
                  <a:srgbClr val="FF0000"/>
                </a:solidFill>
              </a:rPr>
              <a:t>分类</a:t>
            </a:r>
            <a:endParaRPr lang="zh-CN" altLang="en-US" sz="3200" b="1">
              <a:solidFill>
                <a:srgbClr val="FF0000"/>
              </a:solidFill>
            </a:endParaRPr>
          </a:p>
        </p:txBody>
      </p:sp>
      <p:pic>
        <p:nvPicPr>
          <p:cNvPr id="5" name="图片 4" descr="购物车"/>
          <p:cNvPicPr>
            <a:picLocks noChangeAspect="1"/>
          </p:cNvPicPr>
          <p:nvPr/>
        </p:nvPicPr>
        <p:blipFill>
          <a:blip r:embed="rId3"/>
          <a:stretch>
            <a:fillRect/>
          </a:stretch>
        </p:blipFill>
        <p:spPr>
          <a:xfrm>
            <a:off x="5220970" y="186055"/>
            <a:ext cx="4130040" cy="6332220"/>
          </a:xfrm>
          <a:prstGeom prst="rect">
            <a:avLst/>
          </a:prstGeom>
        </p:spPr>
      </p:pic>
      <p:sp>
        <p:nvSpPr>
          <p:cNvPr id="8" name="文本框 7"/>
          <p:cNvSpPr txBox="1"/>
          <p:nvPr/>
        </p:nvSpPr>
        <p:spPr>
          <a:xfrm>
            <a:off x="6243320" y="5071110"/>
            <a:ext cx="1965325" cy="583565"/>
          </a:xfrm>
          <a:prstGeom prst="rect">
            <a:avLst/>
          </a:prstGeom>
          <a:noFill/>
        </p:spPr>
        <p:txBody>
          <a:bodyPr wrap="square" rtlCol="0">
            <a:spAutoFit/>
          </a:bodyPr>
          <a:p>
            <a:pPr algn="ctr"/>
            <a:r>
              <a:rPr lang="zh-CN" altLang="en-US" sz="3200" b="1">
                <a:solidFill>
                  <a:srgbClr val="FF0000"/>
                </a:solidFill>
              </a:rPr>
              <a:t>购物车</a:t>
            </a:r>
            <a:endParaRPr lang="zh-CN" altLang="en-US" sz="3200" b="1">
              <a:solidFill>
                <a:srgbClr val="FF0000"/>
              </a:solidFill>
            </a:endParaRPr>
          </a:p>
        </p:txBody>
      </p:sp>
      <p:pic>
        <p:nvPicPr>
          <p:cNvPr id="7" name="图片 6" descr="我的"/>
          <p:cNvPicPr>
            <a:picLocks noChangeAspect="1"/>
          </p:cNvPicPr>
          <p:nvPr/>
        </p:nvPicPr>
        <p:blipFill>
          <a:blip r:embed="rId4"/>
          <a:stretch>
            <a:fillRect/>
          </a:stretch>
        </p:blipFill>
        <p:spPr>
          <a:xfrm>
            <a:off x="7812405" y="186055"/>
            <a:ext cx="4130040" cy="6332220"/>
          </a:xfrm>
          <a:prstGeom prst="rect">
            <a:avLst/>
          </a:prstGeom>
        </p:spPr>
      </p:pic>
      <p:sp>
        <p:nvSpPr>
          <p:cNvPr id="9" name="文本框 8"/>
          <p:cNvSpPr txBox="1"/>
          <p:nvPr/>
        </p:nvSpPr>
        <p:spPr>
          <a:xfrm>
            <a:off x="8895080" y="5071110"/>
            <a:ext cx="1965325" cy="583565"/>
          </a:xfrm>
          <a:prstGeom prst="rect">
            <a:avLst/>
          </a:prstGeom>
          <a:noFill/>
        </p:spPr>
        <p:txBody>
          <a:bodyPr wrap="square" rtlCol="0">
            <a:spAutoFit/>
          </a:bodyPr>
          <a:p>
            <a:pPr algn="ctr"/>
            <a:r>
              <a:rPr lang="zh-CN" altLang="en-US" sz="3200" b="1">
                <a:solidFill>
                  <a:srgbClr val="FF0000"/>
                </a:solidFill>
              </a:rPr>
              <a:t>我的</a:t>
            </a:r>
            <a:endParaRPr lang="zh-CN" altLang="en-US" sz="3200" b="1">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6"/>
                                        </p:tgtEl>
                                        <p:attrNameLst>
                                          <p:attrName>style.visibility</p:attrName>
                                        </p:attrNameLst>
                                      </p:cBhvr>
                                      <p:to>
                                        <p:strVal val="visible"/>
                                      </p:to>
                                    </p:set>
                                    <p:animEffect transition="in" filter="wipe(left)">
                                      <p:cBhvr>
                                        <p:cTn id="7" dur="500"/>
                                        <p:tgtEl>
                                          <p:spTgt spid="1176"/>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p:tgtEl>
                                          <p:spTgt spid="40"/>
                                        </p:tgtEl>
                                        <p:attrNameLst>
                                          <p:attrName>ppt_y</p:attrName>
                                        </p:attrNameLst>
                                      </p:cBhvr>
                                      <p:tavLst>
                                        <p:tav tm="0">
                                          <p:val>
                                            <p:strVal val="#ppt_y+#ppt_h*1.125000"/>
                                          </p:val>
                                        </p:tav>
                                        <p:tav tm="100000">
                                          <p:val>
                                            <p:strVal val="#ppt_y"/>
                                          </p:val>
                                        </p:tav>
                                      </p:tavLst>
                                    </p:anim>
                                    <p:animEffect transition="in" filter="wipe(up)">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par>
                                <p:cTn id="18" presetID="22" presetClass="entr" presetSubtype="4"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6" grpId="1"/>
      <p:bldP spid="8" grpId="0"/>
      <p:bldP spid="8" grpId="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bwMode="auto">
          <a:xfrm>
            <a:off x="611505" y="1217930"/>
            <a:ext cx="10808970" cy="1710055"/>
            <a:chOff x="2288543" y="1302459"/>
            <a:chExt cx="8993277" cy="1709620"/>
          </a:xfrm>
        </p:grpSpPr>
        <p:sp>
          <p:nvSpPr>
            <p:cNvPr id="12" name="文本框 11"/>
            <p:cNvSpPr txBox="1"/>
            <p:nvPr/>
          </p:nvSpPr>
          <p:spPr>
            <a:xfrm>
              <a:off x="2288543" y="1302459"/>
              <a:ext cx="2425724" cy="460258"/>
            </a:xfrm>
            <a:prstGeom prst="rect">
              <a:avLst/>
            </a:prstGeom>
            <a:noFill/>
          </p:spPr>
          <p:txBody>
            <a:bodyPr>
              <a:spAutoFit/>
            </a:bodyPr>
            <a:lstStyle/>
            <a:p>
              <a:pPr eaLnBrk="1" fontAlgn="auto" hangingPunct="1">
                <a:spcBef>
                  <a:spcPts val="0"/>
                </a:spcBef>
                <a:spcAft>
                  <a:spcPts val="0"/>
                </a:spcAft>
                <a:defRPr/>
              </a:pPr>
              <a:r>
                <a:rPr lang="zh-CN" altLang="en-US" sz="2400" b="1" dirty="0">
                  <a:solidFill>
                    <a:srgbClr val="0072A9"/>
                  </a:solidFill>
                  <a:latin typeface="+mj-lt"/>
                  <a:ea typeface="+mn-ea"/>
                  <a:cs typeface="Arial" panose="020B0604020202020204" pitchFamily="34" charset="0"/>
                </a:rPr>
                <a:t>管理后台</a:t>
              </a:r>
              <a:endParaRPr lang="zh-CN" altLang="en-US" sz="2400" b="1" dirty="0">
                <a:solidFill>
                  <a:srgbClr val="0072A9"/>
                </a:solidFill>
                <a:latin typeface="+mj-lt"/>
                <a:ea typeface="+mn-ea"/>
                <a:cs typeface="Arial" panose="020B0604020202020204" pitchFamily="34" charset="0"/>
              </a:endParaRPr>
            </a:p>
          </p:txBody>
        </p:sp>
        <p:cxnSp>
          <p:nvCxnSpPr>
            <p:cNvPr id="14" name="直接连接符 13"/>
            <p:cNvCxnSpPr/>
            <p:nvPr/>
          </p:nvCxnSpPr>
          <p:spPr>
            <a:xfrm>
              <a:off x="2404431" y="1783349"/>
              <a:ext cx="177960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288543" y="1813504"/>
              <a:ext cx="8993277" cy="1198575"/>
            </a:xfrm>
            <a:prstGeom prst="rect">
              <a:avLst/>
            </a:prstGeom>
            <a:noFill/>
          </p:spPr>
          <p:txBody>
            <a:bodyPr>
              <a:spAutoFit/>
            </a:bodyPr>
            <a:lstStyle/>
            <a:p>
              <a:pPr eaLnBrk="1" fontAlgn="auto" hangingPunct="1">
                <a:spcBef>
                  <a:spcPts val="0"/>
                </a:spcBef>
                <a:spcAft>
                  <a:spcPts val="0"/>
                </a:spcAft>
                <a:defRPr/>
              </a:pPr>
              <a:r>
                <a:rPr sz="2400" dirty="0">
                  <a:solidFill>
                    <a:schemeClr val="bg2">
                      <a:lumMod val="25000"/>
                    </a:schemeClr>
                  </a:solidFill>
                  <a:latin typeface="+mn-lt"/>
                  <a:ea typeface="+mn-ea"/>
                  <a:cs typeface="Arial" panose="020B0604020202020204" pitchFamily="34" charset="0"/>
                  <a:sym typeface="+mn-ea"/>
                </a:rPr>
                <a:t>管理员登录后台管理网站后跳转为商品列表页面，可对商城中的在售商品，现有分类进行上架、下架、修改、添加操作，对订单和用户信息进行查看，对管理员列表进行增加、修改、删除、恢复操作。</a:t>
              </a:r>
              <a:endParaRPr sz="2400" dirty="0">
                <a:solidFill>
                  <a:schemeClr val="bg2">
                    <a:lumMod val="25000"/>
                  </a:schemeClr>
                </a:solidFill>
                <a:latin typeface="+mn-lt"/>
                <a:ea typeface="+mn-ea"/>
                <a:cs typeface="Arial" panose="020B0604020202020204" pitchFamily="34" charset="0"/>
                <a:sym typeface="+mn-ea"/>
              </a:endParaRPr>
            </a:p>
          </p:txBody>
        </p:sp>
      </p:grpSp>
      <p:grpSp>
        <p:nvGrpSpPr>
          <p:cNvPr id="1176" name="组合 1175"/>
          <p:cNvGrpSpPr/>
          <p:nvPr/>
        </p:nvGrpSpPr>
        <p:grpSpPr bwMode="auto">
          <a:xfrm>
            <a:off x="193675" y="185738"/>
            <a:ext cx="3903663" cy="825500"/>
            <a:chOff x="193490" y="186088"/>
            <a:chExt cx="3903080" cy="824600"/>
          </a:xfrm>
        </p:grpSpPr>
        <p:sp>
          <p:nvSpPr>
            <p:cNvPr id="1177" name="菱形 1176"/>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98" name="文本框 1177"/>
            <p:cNvSpPr txBox="1">
              <a:spLocks noChangeArrowheads="1"/>
            </p:cNvSpPr>
            <p:nvPr/>
          </p:nvSpPr>
          <p:spPr bwMode="auto">
            <a:xfrm>
              <a:off x="1018090" y="243238"/>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主要研究内容</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1179" name="直接连接符 1178"/>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180" name="文本框 1179"/>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10301" name="Freeform 59"/>
            <p:cNvSpPr>
              <a:spLocks noEditPoints="1"/>
            </p:cNvSpPr>
            <p:nvPr/>
          </p:nvSpPr>
          <p:spPr bwMode="auto">
            <a:xfrm>
              <a:off x="404950" y="446422"/>
              <a:ext cx="401681" cy="303932"/>
            </a:xfrm>
            <a:custGeom>
              <a:avLst/>
              <a:gdLst>
                <a:gd name="T0" fmla="*/ 2147483647 w 111"/>
                <a:gd name="T1" fmla="*/ 2147483647 h 84"/>
                <a:gd name="T2" fmla="*/ 2147483647 w 111"/>
                <a:gd name="T3" fmla="*/ 2147483647 h 84"/>
                <a:gd name="T4" fmla="*/ 2147483647 w 111"/>
                <a:gd name="T5" fmla="*/ 2147483647 h 84"/>
                <a:gd name="T6" fmla="*/ 2147483647 w 111"/>
                <a:gd name="T7" fmla="*/ 2147483647 h 84"/>
                <a:gd name="T8" fmla="*/ 2147483647 w 111"/>
                <a:gd name="T9" fmla="*/ 2147483647 h 84"/>
                <a:gd name="T10" fmla="*/ 2147483647 w 111"/>
                <a:gd name="T11" fmla="*/ 2147483647 h 84"/>
                <a:gd name="T12" fmla="*/ 2147483647 w 111"/>
                <a:gd name="T13" fmla="*/ 2147483647 h 84"/>
                <a:gd name="T14" fmla="*/ 2147483647 w 111"/>
                <a:gd name="T15" fmla="*/ 2147483647 h 84"/>
                <a:gd name="T16" fmla="*/ 2147483647 w 111"/>
                <a:gd name="T17" fmla="*/ 2147483647 h 84"/>
                <a:gd name="T18" fmla="*/ 2147483647 w 111"/>
                <a:gd name="T19" fmla="*/ 2147483647 h 84"/>
                <a:gd name="T20" fmla="*/ 2147483647 w 111"/>
                <a:gd name="T21" fmla="*/ 2147483647 h 84"/>
                <a:gd name="T22" fmla="*/ 2147483647 w 111"/>
                <a:gd name="T23" fmla="*/ 2147483647 h 84"/>
                <a:gd name="T24" fmla="*/ 2147483647 w 111"/>
                <a:gd name="T25" fmla="*/ 2147483647 h 84"/>
                <a:gd name="T26" fmla="*/ 2147483647 w 111"/>
                <a:gd name="T27" fmla="*/ 2147483647 h 84"/>
                <a:gd name="T28" fmla="*/ 2147483647 w 111"/>
                <a:gd name="T29" fmla="*/ 2147483647 h 84"/>
                <a:gd name="T30" fmla="*/ 2147483647 w 111"/>
                <a:gd name="T31" fmla="*/ 2147483647 h 84"/>
                <a:gd name="T32" fmla="*/ 2147483647 w 111"/>
                <a:gd name="T33" fmla="*/ 2147483647 h 84"/>
                <a:gd name="T34" fmla="*/ 2147483647 w 111"/>
                <a:gd name="T35" fmla="*/ 2147483647 h 84"/>
                <a:gd name="T36" fmla="*/ 2147483647 w 111"/>
                <a:gd name="T37" fmla="*/ 2147483647 h 84"/>
                <a:gd name="T38" fmla="*/ 2147483647 w 111"/>
                <a:gd name="T39" fmla="*/ 2147483647 h 84"/>
                <a:gd name="T40" fmla="*/ 2147483647 w 111"/>
                <a:gd name="T41" fmla="*/ 2147483647 h 84"/>
                <a:gd name="T42" fmla="*/ 2147483647 w 111"/>
                <a:gd name="T43" fmla="*/ 2147483647 h 84"/>
                <a:gd name="T44" fmla="*/ 2147483647 w 111"/>
                <a:gd name="T45" fmla="*/ 2147483647 h 84"/>
                <a:gd name="T46" fmla="*/ 2147483647 w 111"/>
                <a:gd name="T47" fmla="*/ 2147483647 h 84"/>
                <a:gd name="T48" fmla="*/ 2147483647 w 111"/>
                <a:gd name="T49" fmla="*/ 2147483647 h 84"/>
                <a:gd name="T50" fmla="*/ 2147483647 w 111"/>
                <a:gd name="T51" fmla="*/ 2147483647 h 84"/>
                <a:gd name="T52" fmla="*/ 2147483647 w 111"/>
                <a:gd name="T53" fmla="*/ 2147483647 h 84"/>
                <a:gd name="T54" fmla="*/ 2147483647 w 111"/>
                <a:gd name="T55" fmla="*/ 2147483647 h 84"/>
                <a:gd name="T56" fmla="*/ 2147483647 w 111"/>
                <a:gd name="T57" fmla="*/ 2147483647 h 84"/>
                <a:gd name="T58" fmla="*/ 2147483647 w 111"/>
                <a:gd name="T59" fmla="*/ 2147483647 h 84"/>
                <a:gd name="T60" fmla="*/ 2147483647 w 111"/>
                <a:gd name="T61" fmla="*/ 2147483647 h 84"/>
                <a:gd name="T62" fmla="*/ 2147483647 w 111"/>
                <a:gd name="T63" fmla="*/ 2147483647 h 84"/>
                <a:gd name="T64" fmla="*/ 2147483647 w 111"/>
                <a:gd name="T65" fmla="*/ 2147483647 h 84"/>
                <a:gd name="T66" fmla="*/ 2147483647 w 111"/>
                <a:gd name="T67" fmla="*/ 2147483647 h 84"/>
                <a:gd name="T68" fmla="*/ 2147483647 w 111"/>
                <a:gd name="T69" fmla="*/ 2147483647 h 84"/>
                <a:gd name="T70" fmla="*/ 2147483647 w 111"/>
                <a:gd name="T71" fmla="*/ 2147483647 h 84"/>
                <a:gd name="T72" fmla="*/ 2147483647 w 111"/>
                <a:gd name="T73" fmla="*/ 2147483647 h 84"/>
                <a:gd name="T74" fmla="*/ 2147483647 w 111"/>
                <a:gd name="T75" fmla="*/ 2147483647 h 84"/>
                <a:gd name="T76" fmla="*/ 2147483647 w 111"/>
                <a:gd name="T77" fmla="*/ 2147483647 h 84"/>
                <a:gd name="T78" fmla="*/ 2147483647 w 111"/>
                <a:gd name="T79" fmla="*/ 2147483647 h 84"/>
                <a:gd name="T80" fmla="*/ 2147483647 w 111"/>
                <a:gd name="T81" fmla="*/ 2147483647 h 84"/>
                <a:gd name="T82" fmla="*/ 2147483647 w 111"/>
                <a:gd name="T83" fmla="*/ 2147483647 h 84"/>
                <a:gd name="T84" fmla="*/ 2147483647 w 111"/>
                <a:gd name="T85" fmla="*/ 2147483647 h 84"/>
                <a:gd name="T86" fmla="*/ 2147483647 w 111"/>
                <a:gd name="T87" fmla="*/ 2147483647 h 84"/>
                <a:gd name="T88" fmla="*/ 2147483647 w 111"/>
                <a:gd name="T89" fmla="*/ 2147483647 h 84"/>
                <a:gd name="T90" fmla="*/ 2147483647 w 111"/>
                <a:gd name="T91" fmla="*/ 2147483647 h 84"/>
                <a:gd name="T92" fmla="*/ 2147483647 w 111"/>
                <a:gd name="T93" fmla="*/ 2147483647 h 84"/>
                <a:gd name="T94" fmla="*/ 2147483647 w 111"/>
                <a:gd name="T95" fmla="*/ 2147483647 h 84"/>
                <a:gd name="T96" fmla="*/ 2147483647 w 111"/>
                <a:gd name="T97" fmla="*/ 2147483647 h 84"/>
                <a:gd name="T98" fmla="*/ 0 w 111"/>
                <a:gd name="T99" fmla="*/ 2147483647 h 84"/>
                <a:gd name="T100" fmla="*/ 2147483647 w 111"/>
                <a:gd name="T101" fmla="*/ 2147483647 h 84"/>
                <a:gd name="T102" fmla="*/ 2147483647 w 111"/>
                <a:gd name="T103" fmla="*/ 2147483647 h 84"/>
                <a:gd name="T104" fmla="*/ 2147483647 w 111"/>
                <a:gd name="T105" fmla="*/ 2147483647 h 84"/>
                <a:gd name="T106" fmla="*/ 2147483647 w 111"/>
                <a:gd name="T107" fmla="*/ 2147483647 h 84"/>
                <a:gd name="T108" fmla="*/ 2147483647 w 111"/>
                <a:gd name="T109" fmla="*/ 2147483647 h 84"/>
                <a:gd name="T110" fmla="*/ 2147483647 w 111"/>
                <a:gd name="T111" fmla="*/ 2147483647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 name="图片 1" descr="后台商城_副本"/>
          <p:cNvPicPr>
            <a:picLocks noChangeAspect="1"/>
          </p:cNvPicPr>
          <p:nvPr/>
        </p:nvPicPr>
        <p:blipFill>
          <a:blip r:embed="rId1"/>
          <a:stretch>
            <a:fillRect/>
          </a:stretch>
        </p:blipFill>
        <p:spPr>
          <a:xfrm>
            <a:off x="3166745" y="750570"/>
            <a:ext cx="6426835" cy="5741035"/>
          </a:xfrm>
          <a:prstGeom prst="rect">
            <a:avLst/>
          </a:prstGeom>
        </p:spPr>
      </p:pic>
      <p:sp>
        <p:nvSpPr>
          <p:cNvPr id="3" name="文本框 2"/>
          <p:cNvSpPr txBox="1"/>
          <p:nvPr/>
        </p:nvSpPr>
        <p:spPr>
          <a:xfrm>
            <a:off x="4097655" y="5718175"/>
            <a:ext cx="4768850" cy="583565"/>
          </a:xfrm>
          <a:prstGeom prst="rect">
            <a:avLst/>
          </a:prstGeom>
          <a:noFill/>
        </p:spPr>
        <p:txBody>
          <a:bodyPr wrap="square" rtlCol="0">
            <a:spAutoFit/>
          </a:bodyPr>
          <a:p>
            <a:pPr algn="ctr"/>
            <a:r>
              <a:rPr lang="en-US" altLang="zh-CN" sz="3200" b="1">
                <a:solidFill>
                  <a:srgbClr val="FF0000"/>
                </a:solidFill>
              </a:rPr>
              <a:t> </a:t>
            </a:r>
            <a:r>
              <a:rPr lang="zh-CN" altLang="en-US" sz="3200" b="1">
                <a:solidFill>
                  <a:srgbClr val="FF0000"/>
                </a:solidFill>
              </a:rPr>
              <a:t>后台架构图</a:t>
            </a:r>
            <a:endParaRPr lang="zh-CN" altLang="en-US" sz="3200" b="1">
              <a:solidFill>
                <a:srgbClr val="FF0000"/>
              </a:solidFill>
            </a:endParaRPr>
          </a:p>
        </p:txBody>
      </p:sp>
      <p:pic>
        <p:nvPicPr>
          <p:cNvPr id="4" name="图片 3"/>
          <p:cNvPicPr>
            <a:picLocks noChangeAspect="1"/>
          </p:cNvPicPr>
          <p:nvPr/>
        </p:nvPicPr>
        <p:blipFill>
          <a:blip r:embed="rId2"/>
          <a:stretch>
            <a:fillRect/>
          </a:stretch>
        </p:blipFill>
        <p:spPr>
          <a:xfrm>
            <a:off x="2133600" y="1676400"/>
            <a:ext cx="7924800" cy="3505200"/>
          </a:xfrm>
          <a:prstGeom prst="rect">
            <a:avLst/>
          </a:prstGeom>
        </p:spPr>
      </p:pic>
      <p:sp>
        <p:nvSpPr>
          <p:cNvPr id="6" name="文本框 5"/>
          <p:cNvSpPr txBox="1"/>
          <p:nvPr/>
        </p:nvSpPr>
        <p:spPr>
          <a:xfrm>
            <a:off x="4018915" y="4497070"/>
            <a:ext cx="3950970" cy="583565"/>
          </a:xfrm>
          <a:prstGeom prst="rect">
            <a:avLst/>
          </a:prstGeom>
          <a:noFill/>
        </p:spPr>
        <p:txBody>
          <a:bodyPr wrap="square" rtlCol="0">
            <a:spAutoFit/>
          </a:bodyPr>
          <a:p>
            <a:pPr algn="ctr"/>
            <a:r>
              <a:rPr lang="zh-CN" altLang="en-US" sz="3200" b="1">
                <a:solidFill>
                  <a:srgbClr val="FF0000"/>
                </a:solidFill>
              </a:rPr>
              <a:t>登录页面</a:t>
            </a:r>
            <a:endParaRPr lang="zh-CN" altLang="en-US" sz="3200" b="1">
              <a:solidFill>
                <a:srgbClr val="FF0000"/>
              </a:solidFill>
            </a:endParaRPr>
          </a:p>
        </p:txBody>
      </p:sp>
      <p:pic>
        <p:nvPicPr>
          <p:cNvPr id="5" name="图片 4"/>
          <p:cNvPicPr>
            <a:picLocks noChangeAspect="1"/>
          </p:cNvPicPr>
          <p:nvPr/>
        </p:nvPicPr>
        <p:blipFill>
          <a:blip r:embed="rId3"/>
          <a:stretch>
            <a:fillRect/>
          </a:stretch>
        </p:blipFill>
        <p:spPr>
          <a:xfrm>
            <a:off x="1397635" y="1011555"/>
            <a:ext cx="9845040" cy="5349240"/>
          </a:xfrm>
          <a:prstGeom prst="rect">
            <a:avLst/>
          </a:prstGeom>
        </p:spPr>
      </p:pic>
      <p:sp>
        <p:nvSpPr>
          <p:cNvPr id="7" name="文本框 6"/>
          <p:cNvSpPr txBox="1"/>
          <p:nvPr/>
        </p:nvSpPr>
        <p:spPr>
          <a:xfrm>
            <a:off x="4967605" y="5358765"/>
            <a:ext cx="3023235" cy="583565"/>
          </a:xfrm>
          <a:prstGeom prst="rect">
            <a:avLst/>
          </a:prstGeom>
          <a:noFill/>
        </p:spPr>
        <p:txBody>
          <a:bodyPr wrap="square" rtlCol="0">
            <a:spAutoFit/>
          </a:bodyPr>
          <a:p>
            <a:pPr algn="ctr"/>
            <a:r>
              <a:rPr lang="zh-CN" altLang="en-US" sz="3200" b="1">
                <a:solidFill>
                  <a:srgbClr val="FF0000"/>
                </a:solidFill>
              </a:rPr>
              <a:t>商品管理</a:t>
            </a:r>
            <a:endParaRPr lang="zh-CN" altLang="en-US" sz="3200" b="1">
              <a:solidFill>
                <a:srgbClr val="FF0000"/>
              </a:solidFill>
            </a:endParaRPr>
          </a:p>
        </p:txBody>
      </p:sp>
      <p:pic>
        <p:nvPicPr>
          <p:cNvPr id="8" name="图片 7"/>
          <p:cNvPicPr>
            <a:picLocks noChangeAspect="1"/>
          </p:cNvPicPr>
          <p:nvPr/>
        </p:nvPicPr>
        <p:blipFill>
          <a:blip r:embed="rId4"/>
          <a:stretch>
            <a:fillRect/>
          </a:stretch>
        </p:blipFill>
        <p:spPr>
          <a:xfrm>
            <a:off x="1303020" y="662940"/>
            <a:ext cx="9585960" cy="5532120"/>
          </a:xfrm>
          <a:prstGeom prst="rect">
            <a:avLst/>
          </a:prstGeom>
        </p:spPr>
      </p:pic>
      <p:sp>
        <p:nvSpPr>
          <p:cNvPr id="9" name="文本框 8"/>
          <p:cNvSpPr txBox="1"/>
          <p:nvPr/>
        </p:nvSpPr>
        <p:spPr>
          <a:xfrm>
            <a:off x="4050030" y="5248910"/>
            <a:ext cx="4130675" cy="583565"/>
          </a:xfrm>
          <a:prstGeom prst="rect">
            <a:avLst/>
          </a:prstGeom>
          <a:noFill/>
        </p:spPr>
        <p:txBody>
          <a:bodyPr wrap="square" rtlCol="0">
            <a:spAutoFit/>
          </a:bodyPr>
          <a:p>
            <a:pPr algn="ctr"/>
            <a:r>
              <a:rPr lang="zh-CN" altLang="en-US" sz="3200" b="1">
                <a:solidFill>
                  <a:srgbClr val="FF0000"/>
                </a:solidFill>
              </a:rPr>
              <a:t>分类管理</a:t>
            </a:r>
            <a:endParaRPr lang="zh-CN" altLang="en-US" sz="3200" b="1">
              <a:solidFill>
                <a:srgbClr val="FF0000"/>
              </a:solidFill>
            </a:endParaRPr>
          </a:p>
        </p:txBody>
      </p:sp>
      <p:pic>
        <p:nvPicPr>
          <p:cNvPr id="10" name="图片 9"/>
          <p:cNvPicPr>
            <a:picLocks noChangeAspect="1"/>
          </p:cNvPicPr>
          <p:nvPr/>
        </p:nvPicPr>
        <p:blipFill>
          <a:blip r:embed="rId5"/>
          <a:stretch>
            <a:fillRect/>
          </a:stretch>
        </p:blipFill>
        <p:spPr>
          <a:xfrm>
            <a:off x="650875" y="2094865"/>
            <a:ext cx="10929620" cy="2668270"/>
          </a:xfrm>
          <a:prstGeom prst="rect">
            <a:avLst/>
          </a:prstGeom>
        </p:spPr>
      </p:pic>
      <p:sp>
        <p:nvSpPr>
          <p:cNvPr id="11" name="文本框 10"/>
          <p:cNvSpPr txBox="1"/>
          <p:nvPr/>
        </p:nvSpPr>
        <p:spPr>
          <a:xfrm>
            <a:off x="4728210" y="4221480"/>
            <a:ext cx="2713990" cy="583565"/>
          </a:xfrm>
          <a:prstGeom prst="rect">
            <a:avLst/>
          </a:prstGeom>
          <a:noFill/>
        </p:spPr>
        <p:txBody>
          <a:bodyPr wrap="square" rtlCol="0">
            <a:spAutoFit/>
          </a:bodyPr>
          <a:p>
            <a:pPr algn="ctr"/>
            <a:r>
              <a:rPr lang="zh-CN" altLang="en-US" sz="3200" b="1">
                <a:solidFill>
                  <a:srgbClr val="FF0000"/>
                </a:solidFill>
              </a:rPr>
              <a:t>管理员管理</a:t>
            </a:r>
            <a:endParaRPr lang="zh-CN" altLang="en-US" sz="3200" b="1">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6"/>
                                        </p:tgtEl>
                                        <p:attrNameLst>
                                          <p:attrName>style.visibility</p:attrName>
                                        </p:attrNameLst>
                                      </p:cBhvr>
                                      <p:to>
                                        <p:strVal val="visible"/>
                                      </p:to>
                                    </p:set>
                                    <p:animEffect transition="in" filter="wipe(left)">
                                      <p:cBhvr>
                                        <p:cTn id="7" dur="500"/>
                                        <p:tgtEl>
                                          <p:spTgt spid="1176"/>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p:tgtEl>
                                          <p:spTgt spid="40"/>
                                        </p:tgtEl>
                                        <p:attrNameLst>
                                          <p:attrName>ppt_y</p:attrName>
                                        </p:attrNameLst>
                                      </p:cBhvr>
                                      <p:tavLst>
                                        <p:tav tm="0">
                                          <p:val>
                                            <p:strVal val="#ppt_y+#ppt_h*1.125000"/>
                                          </p:val>
                                        </p:tav>
                                        <p:tav tm="100000">
                                          <p:val>
                                            <p:strVal val="#ppt_y"/>
                                          </p:val>
                                        </p:tav>
                                      </p:tavLst>
                                    </p:anim>
                                    <p:animEffect transition="in" filter="wipe(up)">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7" grpId="0"/>
      <p:bldP spid="7" grpId="1"/>
      <p:bldP spid="9" grpId="0"/>
      <p:bldP spid="9" grpId="1"/>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bwMode="auto">
          <a:xfrm>
            <a:off x="611505" y="1217930"/>
            <a:ext cx="10808970" cy="1341120"/>
            <a:chOff x="2288543" y="1302459"/>
            <a:chExt cx="8993277" cy="1340779"/>
          </a:xfrm>
        </p:grpSpPr>
        <p:sp>
          <p:nvSpPr>
            <p:cNvPr id="12" name="文本框 11"/>
            <p:cNvSpPr txBox="1"/>
            <p:nvPr/>
          </p:nvSpPr>
          <p:spPr>
            <a:xfrm>
              <a:off x="2288543" y="1302459"/>
              <a:ext cx="2425724" cy="460258"/>
            </a:xfrm>
            <a:prstGeom prst="rect">
              <a:avLst/>
            </a:prstGeom>
            <a:noFill/>
          </p:spPr>
          <p:txBody>
            <a:bodyPr>
              <a:spAutoFit/>
            </a:bodyPr>
            <a:lstStyle/>
            <a:p>
              <a:pPr eaLnBrk="1" fontAlgn="auto" hangingPunct="1">
                <a:spcBef>
                  <a:spcPts val="0"/>
                </a:spcBef>
                <a:spcAft>
                  <a:spcPts val="0"/>
                </a:spcAft>
                <a:defRPr/>
              </a:pPr>
              <a:r>
                <a:rPr lang="en-US" altLang="zh-CN" sz="2400" b="1" dirty="0">
                  <a:solidFill>
                    <a:srgbClr val="0072A9"/>
                  </a:solidFill>
                  <a:latin typeface="+mj-lt"/>
                  <a:ea typeface="+mn-ea"/>
                  <a:cs typeface="Arial" panose="020B0604020202020204" pitchFamily="34" charset="0"/>
                </a:rPr>
                <a:t>Postman</a:t>
              </a:r>
              <a:r>
                <a:rPr lang="zh-CN" altLang="en-US" sz="2400" b="1" dirty="0">
                  <a:solidFill>
                    <a:srgbClr val="0072A9"/>
                  </a:solidFill>
                  <a:latin typeface="+mj-lt"/>
                  <a:ea typeface="+mn-ea"/>
                  <a:cs typeface="Arial" panose="020B0604020202020204" pitchFamily="34" charset="0"/>
                </a:rPr>
                <a:t>调试</a:t>
              </a:r>
              <a:endParaRPr lang="zh-CN" altLang="en-US" sz="2400" b="1" dirty="0">
                <a:solidFill>
                  <a:srgbClr val="0072A9"/>
                </a:solidFill>
                <a:latin typeface="+mj-lt"/>
                <a:ea typeface="+mn-ea"/>
                <a:cs typeface="Arial" panose="020B0604020202020204" pitchFamily="34" charset="0"/>
              </a:endParaRPr>
            </a:p>
          </p:txBody>
        </p:sp>
        <p:cxnSp>
          <p:nvCxnSpPr>
            <p:cNvPr id="14" name="直接连接符 13"/>
            <p:cNvCxnSpPr/>
            <p:nvPr/>
          </p:nvCxnSpPr>
          <p:spPr>
            <a:xfrm>
              <a:off x="2404431" y="1783349"/>
              <a:ext cx="177960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288543" y="1813504"/>
              <a:ext cx="8993277" cy="829734"/>
            </a:xfrm>
            <a:prstGeom prst="rect">
              <a:avLst/>
            </a:prstGeom>
            <a:noFill/>
          </p:spPr>
          <p:txBody>
            <a:bodyPr>
              <a:spAutoFit/>
            </a:bodyPr>
            <a:lstStyle/>
            <a:p>
              <a:pPr eaLnBrk="1" fontAlgn="auto" hangingPunct="1">
                <a:spcBef>
                  <a:spcPts val="0"/>
                </a:spcBef>
                <a:spcAft>
                  <a:spcPts val="0"/>
                </a:spcAft>
                <a:defRPr/>
              </a:pPr>
              <a:r>
                <a:rPr sz="2400" dirty="0">
                  <a:solidFill>
                    <a:schemeClr val="bg2">
                      <a:lumMod val="25000"/>
                    </a:schemeClr>
                  </a:solidFill>
                  <a:latin typeface="+mn-lt"/>
                  <a:ea typeface="+mn-ea"/>
                  <a:cs typeface="Arial" panose="020B0604020202020204" pitchFamily="34" charset="0"/>
                  <a:sym typeface="+mn-ea"/>
                </a:rPr>
                <a:t>为了测试编写接口的准确性和返回数据的规范性，须通过类似Postman的接口测试软件进行测试，待返回数据满足客户端需要时即可在客户端内发起请求。</a:t>
              </a:r>
              <a:endParaRPr sz="2400" dirty="0">
                <a:solidFill>
                  <a:schemeClr val="bg2">
                    <a:lumMod val="25000"/>
                  </a:schemeClr>
                </a:solidFill>
                <a:latin typeface="+mn-lt"/>
                <a:ea typeface="+mn-ea"/>
                <a:cs typeface="Arial" panose="020B0604020202020204" pitchFamily="34" charset="0"/>
                <a:sym typeface="+mn-ea"/>
              </a:endParaRPr>
            </a:p>
          </p:txBody>
        </p:sp>
      </p:grpSp>
      <p:grpSp>
        <p:nvGrpSpPr>
          <p:cNvPr id="1176" name="组合 1175"/>
          <p:cNvGrpSpPr/>
          <p:nvPr/>
        </p:nvGrpSpPr>
        <p:grpSpPr bwMode="auto">
          <a:xfrm>
            <a:off x="193675" y="185738"/>
            <a:ext cx="3903663" cy="825500"/>
            <a:chOff x="193490" y="186088"/>
            <a:chExt cx="3903080" cy="824600"/>
          </a:xfrm>
        </p:grpSpPr>
        <p:sp>
          <p:nvSpPr>
            <p:cNvPr id="1177" name="菱形 1176"/>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98" name="文本框 1177"/>
            <p:cNvSpPr txBox="1">
              <a:spLocks noChangeArrowheads="1"/>
            </p:cNvSpPr>
            <p:nvPr/>
          </p:nvSpPr>
          <p:spPr bwMode="auto">
            <a:xfrm>
              <a:off x="1018090" y="243238"/>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主要研究内容</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1179" name="直接连接符 1178"/>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180" name="文本框 1179"/>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10301" name="Freeform 59"/>
            <p:cNvSpPr>
              <a:spLocks noEditPoints="1"/>
            </p:cNvSpPr>
            <p:nvPr/>
          </p:nvSpPr>
          <p:spPr bwMode="auto">
            <a:xfrm>
              <a:off x="404950" y="446422"/>
              <a:ext cx="401681" cy="303932"/>
            </a:xfrm>
            <a:custGeom>
              <a:avLst/>
              <a:gdLst>
                <a:gd name="T0" fmla="*/ 2147483647 w 111"/>
                <a:gd name="T1" fmla="*/ 2147483647 h 84"/>
                <a:gd name="T2" fmla="*/ 2147483647 w 111"/>
                <a:gd name="T3" fmla="*/ 2147483647 h 84"/>
                <a:gd name="T4" fmla="*/ 2147483647 w 111"/>
                <a:gd name="T5" fmla="*/ 2147483647 h 84"/>
                <a:gd name="T6" fmla="*/ 2147483647 w 111"/>
                <a:gd name="T7" fmla="*/ 2147483647 h 84"/>
                <a:gd name="T8" fmla="*/ 2147483647 w 111"/>
                <a:gd name="T9" fmla="*/ 2147483647 h 84"/>
                <a:gd name="T10" fmla="*/ 2147483647 w 111"/>
                <a:gd name="T11" fmla="*/ 2147483647 h 84"/>
                <a:gd name="T12" fmla="*/ 2147483647 w 111"/>
                <a:gd name="T13" fmla="*/ 2147483647 h 84"/>
                <a:gd name="T14" fmla="*/ 2147483647 w 111"/>
                <a:gd name="T15" fmla="*/ 2147483647 h 84"/>
                <a:gd name="T16" fmla="*/ 2147483647 w 111"/>
                <a:gd name="T17" fmla="*/ 2147483647 h 84"/>
                <a:gd name="T18" fmla="*/ 2147483647 w 111"/>
                <a:gd name="T19" fmla="*/ 2147483647 h 84"/>
                <a:gd name="T20" fmla="*/ 2147483647 w 111"/>
                <a:gd name="T21" fmla="*/ 2147483647 h 84"/>
                <a:gd name="T22" fmla="*/ 2147483647 w 111"/>
                <a:gd name="T23" fmla="*/ 2147483647 h 84"/>
                <a:gd name="T24" fmla="*/ 2147483647 w 111"/>
                <a:gd name="T25" fmla="*/ 2147483647 h 84"/>
                <a:gd name="T26" fmla="*/ 2147483647 w 111"/>
                <a:gd name="T27" fmla="*/ 2147483647 h 84"/>
                <a:gd name="T28" fmla="*/ 2147483647 w 111"/>
                <a:gd name="T29" fmla="*/ 2147483647 h 84"/>
                <a:gd name="T30" fmla="*/ 2147483647 w 111"/>
                <a:gd name="T31" fmla="*/ 2147483647 h 84"/>
                <a:gd name="T32" fmla="*/ 2147483647 w 111"/>
                <a:gd name="T33" fmla="*/ 2147483647 h 84"/>
                <a:gd name="T34" fmla="*/ 2147483647 w 111"/>
                <a:gd name="T35" fmla="*/ 2147483647 h 84"/>
                <a:gd name="T36" fmla="*/ 2147483647 w 111"/>
                <a:gd name="T37" fmla="*/ 2147483647 h 84"/>
                <a:gd name="T38" fmla="*/ 2147483647 w 111"/>
                <a:gd name="T39" fmla="*/ 2147483647 h 84"/>
                <a:gd name="T40" fmla="*/ 2147483647 w 111"/>
                <a:gd name="T41" fmla="*/ 2147483647 h 84"/>
                <a:gd name="T42" fmla="*/ 2147483647 w 111"/>
                <a:gd name="T43" fmla="*/ 2147483647 h 84"/>
                <a:gd name="T44" fmla="*/ 2147483647 w 111"/>
                <a:gd name="T45" fmla="*/ 2147483647 h 84"/>
                <a:gd name="T46" fmla="*/ 2147483647 w 111"/>
                <a:gd name="T47" fmla="*/ 2147483647 h 84"/>
                <a:gd name="T48" fmla="*/ 2147483647 w 111"/>
                <a:gd name="T49" fmla="*/ 2147483647 h 84"/>
                <a:gd name="T50" fmla="*/ 2147483647 w 111"/>
                <a:gd name="T51" fmla="*/ 2147483647 h 84"/>
                <a:gd name="T52" fmla="*/ 2147483647 w 111"/>
                <a:gd name="T53" fmla="*/ 2147483647 h 84"/>
                <a:gd name="T54" fmla="*/ 2147483647 w 111"/>
                <a:gd name="T55" fmla="*/ 2147483647 h 84"/>
                <a:gd name="T56" fmla="*/ 2147483647 w 111"/>
                <a:gd name="T57" fmla="*/ 2147483647 h 84"/>
                <a:gd name="T58" fmla="*/ 2147483647 w 111"/>
                <a:gd name="T59" fmla="*/ 2147483647 h 84"/>
                <a:gd name="T60" fmla="*/ 2147483647 w 111"/>
                <a:gd name="T61" fmla="*/ 2147483647 h 84"/>
                <a:gd name="T62" fmla="*/ 2147483647 w 111"/>
                <a:gd name="T63" fmla="*/ 2147483647 h 84"/>
                <a:gd name="T64" fmla="*/ 2147483647 w 111"/>
                <a:gd name="T65" fmla="*/ 2147483647 h 84"/>
                <a:gd name="T66" fmla="*/ 2147483647 w 111"/>
                <a:gd name="T67" fmla="*/ 2147483647 h 84"/>
                <a:gd name="T68" fmla="*/ 2147483647 w 111"/>
                <a:gd name="T69" fmla="*/ 2147483647 h 84"/>
                <a:gd name="T70" fmla="*/ 2147483647 w 111"/>
                <a:gd name="T71" fmla="*/ 2147483647 h 84"/>
                <a:gd name="T72" fmla="*/ 2147483647 w 111"/>
                <a:gd name="T73" fmla="*/ 2147483647 h 84"/>
                <a:gd name="T74" fmla="*/ 2147483647 w 111"/>
                <a:gd name="T75" fmla="*/ 2147483647 h 84"/>
                <a:gd name="T76" fmla="*/ 2147483647 w 111"/>
                <a:gd name="T77" fmla="*/ 2147483647 h 84"/>
                <a:gd name="T78" fmla="*/ 2147483647 w 111"/>
                <a:gd name="T79" fmla="*/ 2147483647 h 84"/>
                <a:gd name="T80" fmla="*/ 2147483647 w 111"/>
                <a:gd name="T81" fmla="*/ 2147483647 h 84"/>
                <a:gd name="T82" fmla="*/ 2147483647 w 111"/>
                <a:gd name="T83" fmla="*/ 2147483647 h 84"/>
                <a:gd name="T84" fmla="*/ 2147483647 w 111"/>
                <a:gd name="T85" fmla="*/ 2147483647 h 84"/>
                <a:gd name="T86" fmla="*/ 2147483647 w 111"/>
                <a:gd name="T87" fmla="*/ 2147483647 h 84"/>
                <a:gd name="T88" fmla="*/ 2147483647 w 111"/>
                <a:gd name="T89" fmla="*/ 2147483647 h 84"/>
                <a:gd name="T90" fmla="*/ 2147483647 w 111"/>
                <a:gd name="T91" fmla="*/ 2147483647 h 84"/>
                <a:gd name="T92" fmla="*/ 2147483647 w 111"/>
                <a:gd name="T93" fmla="*/ 2147483647 h 84"/>
                <a:gd name="T94" fmla="*/ 2147483647 w 111"/>
                <a:gd name="T95" fmla="*/ 2147483647 h 84"/>
                <a:gd name="T96" fmla="*/ 2147483647 w 111"/>
                <a:gd name="T97" fmla="*/ 2147483647 h 84"/>
                <a:gd name="T98" fmla="*/ 0 w 111"/>
                <a:gd name="T99" fmla="*/ 2147483647 h 84"/>
                <a:gd name="T100" fmla="*/ 2147483647 w 111"/>
                <a:gd name="T101" fmla="*/ 2147483647 h 84"/>
                <a:gd name="T102" fmla="*/ 2147483647 w 111"/>
                <a:gd name="T103" fmla="*/ 2147483647 h 84"/>
                <a:gd name="T104" fmla="*/ 2147483647 w 111"/>
                <a:gd name="T105" fmla="*/ 2147483647 h 84"/>
                <a:gd name="T106" fmla="*/ 2147483647 w 111"/>
                <a:gd name="T107" fmla="*/ 2147483647 h 84"/>
                <a:gd name="T108" fmla="*/ 2147483647 w 111"/>
                <a:gd name="T109" fmla="*/ 2147483647 h 84"/>
                <a:gd name="T110" fmla="*/ 2147483647 w 111"/>
                <a:gd name="T111" fmla="*/ 2147483647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 name="图片 43"/>
          <p:cNvPicPr>
            <a:picLocks noChangeAspect="1"/>
          </p:cNvPicPr>
          <p:nvPr/>
        </p:nvPicPr>
        <p:blipFill>
          <a:blip r:embed="rId1"/>
          <a:stretch>
            <a:fillRect/>
          </a:stretch>
        </p:blipFill>
        <p:spPr>
          <a:xfrm>
            <a:off x="611505" y="993140"/>
            <a:ext cx="10883265" cy="4871720"/>
          </a:xfrm>
          <a:prstGeom prst="rect">
            <a:avLst/>
          </a:prstGeom>
          <a:noFill/>
          <a:ln>
            <a:noFill/>
          </a:ln>
        </p:spPr>
      </p:pic>
      <p:sp>
        <p:nvSpPr>
          <p:cNvPr id="3" name="文本框 2"/>
          <p:cNvSpPr txBox="1"/>
          <p:nvPr/>
        </p:nvSpPr>
        <p:spPr>
          <a:xfrm>
            <a:off x="4164965" y="2235200"/>
            <a:ext cx="3861435" cy="583565"/>
          </a:xfrm>
          <a:prstGeom prst="rect">
            <a:avLst/>
          </a:prstGeom>
          <a:noFill/>
        </p:spPr>
        <p:txBody>
          <a:bodyPr wrap="square" rtlCol="0">
            <a:spAutoFit/>
          </a:bodyPr>
          <a:p>
            <a:pPr algn="ctr"/>
            <a:r>
              <a:rPr lang="zh-CN" altLang="en-US" sz="3200" b="1">
                <a:solidFill>
                  <a:srgbClr val="FF0000"/>
                </a:solidFill>
              </a:rPr>
              <a:t>Product/getOne </a:t>
            </a:r>
            <a:endParaRPr lang="zh-CN" altLang="en-US" sz="3200" b="1">
              <a:solidFill>
                <a:srgbClr val="FF0000"/>
              </a:solidFill>
            </a:endParaRPr>
          </a:p>
        </p:txBody>
      </p:sp>
      <p:pic>
        <p:nvPicPr>
          <p:cNvPr id="41" name="图片 44"/>
          <p:cNvPicPr>
            <a:picLocks noChangeAspect="1"/>
          </p:cNvPicPr>
          <p:nvPr/>
        </p:nvPicPr>
        <p:blipFill>
          <a:blip r:embed="rId2"/>
          <a:stretch>
            <a:fillRect/>
          </a:stretch>
        </p:blipFill>
        <p:spPr>
          <a:xfrm>
            <a:off x="1059180" y="71120"/>
            <a:ext cx="9987915" cy="6715760"/>
          </a:xfrm>
          <a:prstGeom prst="rect">
            <a:avLst/>
          </a:prstGeom>
          <a:noFill/>
          <a:ln>
            <a:noFill/>
          </a:ln>
        </p:spPr>
      </p:pic>
      <p:sp>
        <p:nvSpPr>
          <p:cNvPr id="4" name="文本框 3"/>
          <p:cNvSpPr txBox="1"/>
          <p:nvPr/>
        </p:nvSpPr>
        <p:spPr>
          <a:xfrm>
            <a:off x="3528695" y="2352040"/>
            <a:ext cx="5048885" cy="583565"/>
          </a:xfrm>
          <a:prstGeom prst="rect">
            <a:avLst/>
          </a:prstGeom>
          <a:noFill/>
        </p:spPr>
        <p:txBody>
          <a:bodyPr wrap="square" rtlCol="0">
            <a:spAutoFit/>
          </a:bodyPr>
          <a:p>
            <a:pPr algn="ctr"/>
            <a:r>
              <a:rPr lang="zh-CN" altLang="en-US" sz="3200" b="1">
                <a:solidFill>
                  <a:srgbClr val="FF0000"/>
                </a:solidFill>
              </a:rPr>
              <a:t>Category/getAllCategories</a:t>
            </a:r>
            <a:endParaRPr lang="zh-CN" altLang="en-US" sz="3200" b="1">
              <a:solidFill>
                <a:srgbClr val="FF0000"/>
              </a:solidFill>
            </a:endParaRPr>
          </a:p>
        </p:txBody>
      </p:sp>
      <p:pic>
        <p:nvPicPr>
          <p:cNvPr id="42" name="图片 45"/>
          <p:cNvPicPr>
            <a:picLocks noChangeAspect="1"/>
          </p:cNvPicPr>
          <p:nvPr/>
        </p:nvPicPr>
        <p:blipFill>
          <a:blip r:embed="rId3"/>
          <a:stretch>
            <a:fillRect/>
          </a:stretch>
        </p:blipFill>
        <p:spPr>
          <a:xfrm>
            <a:off x="576580" y="673100"/>
            <a:ext cx="10952480" cy="4729480"/>
          </a:xfrm>
          <a:prstGeom prst="rect">
            <a:avLst/>
          </a:prstGeom>
          <a:noFill/>
          <a:ln>
            <a:noFill/>
          </a:ln>
        </p:spPr>
      </p:pic>
      <p:sp>
        <p:nvSpPr>
          <p:cNvPr id="9" name="文本框 8"/>
          <p:cNvSpPr txBox="1"/>
          <p:nvPr/>
        </p:nvSpPr>
        <p:spPr>
          <a:xfrm>
            <a:off x="3491230" y="2489200"/>
            <a:ext cx="5048885" cy="583565"/>
          </a:xfrm>
          <a:prstGeom prst="rect">
            <a:avLst/>
          </a:prstGeom>
          <a:noFill/>
        </p:spPr>
        <p:txBody>
          <a:bodyPr wrap="square" rtlCol="0">
            <a:spAutoFit/>
          </a:bodyPr>
          <a:p>
            <a:pPr algn="ctr"/>
            <a:r>
              <a:rPr lang="zh-CN" altLang="en-US" sz="3200" b="1">
                <a:solidFill>
                  <a:srgbClr val="FF0000"/>
                </a:solidFill>
              </a:rPr>
              <a:t>Address/getAddress</a:t>
            </a:r>
            <a:endParaRPr lang="zh-CN" altLang="en-US" sz="3200" b="1">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6"/>
                                        </p:tgtEl>
                                        <p:attrNameLst>
                                          <p:attrName>style.visibility</p:attrName>
                                        </p:attrNameLst>
                                      </p:cBhvr>
                                      <p:to>
                                        <p:strVal val="visible"/>
                                      </p:to>
                                    </p:set>
                                    <p:animEffect transition="in" filter="wipe(left)">
                                      <p:cBhvr>
                                        <p:cTn id="7" dur="500"/>
                                        <p:tgtEl>
                                          <p:spTgt spid="1176"/>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p:tgtEl>
                                          <p:spTgt spid="40"/>
                                        </p:tgtEl>
                                        <p:attrNameLst>
                                          <p:attrName>ppt_y</p:attrName>
                                        </p:attrNameLst>
                                      </p:cBhvr>
                                      <p:tavLst>
                                        <p:tav tm="0">
                                          <p:val>
                                            <p:strVal val="#ppt_y+#ppt_h*1.125000"/>
                                          </p:val>
                                        </p:tav>
                                        <p:tav tm="100000">
                                          <p:val>
                                            <p:strVal val="#ppt_y"/>
                                          </p:val>
                                        </p:tav>
                                      </p:tavLst>
                                    </p:anim>
                                    <p:animEffect transition="in" filter="wipe(up)">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down)">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740150" y="3748088"/>
            <a:ext cx="4711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a:solidFill>
                  <a:srgbClr val="0072A9"/>
                </a:solidFill>
                <a:latin typeface="微软雅黑" panose="020B0503020204020204" pitchFamily="34" charset="-122"/>
                <a:ea typeface="微软雅黑" panose="020B0503020204020204" pitchFamily="34" charset="-122"/>
              </a:rPr>
              <a:t>研究结果及应用</a:t>
            </a:r>
            <a:endParaRPr lang="zh-CN" altLang="en-US" sz="4800">
              <a:solidFill>
                <a:srgbClr val="0072A9"/>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219575" y="2719388"/>
            <a:ext cx="3752850" cy="768350"/>
            <a:chOff x="4219447" y="2719498"/>
            <a:chExt cx="3753106" cy="767856"/>
          </a:xfrm>
        </p:grpSpPr>
        <p:sp>
          <p:nvSpPr>
            <p:cNvPr id="5" name="矩形 4"/>
            <p:cNvSpPr/>
            <p:nvPr/>
          </p:nvSpPr>
          <p:spPr>
            <a:xfrm>
              <a:off x="4448063" y="2809927"/>
              <a:ext cx="3295875" cy="642525"/>
            </a:xfrm>
            <a:prstGeom prst="rect">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219447" y="2719498"/>
              <a:ext cx="3753106" cy="767856"/>
            </a:xfrm>
            <a:prstGeom prst="rect">
              <a:avLst/>
            </a:prstGeom>
            <a:noFill/>
          </p:spPr>
          <p:txBody>
            <a:bodyPr>
              <a:spAutoFit/>
            </a:bodyPr>
            <a:lstStyle/>
            <a:p>
              <a:pPr algn="ctr" eaLnBrk="1" fontAlgn="auto" hangingPunct="1">
                <a:spcBef>
                  <a:spcPts val="0"/>
                </a:spcBef>
                <a:spcAft>
                  <a:spcPts val="0"/>
                </a:spcAft>
                <a:defRPr/>
              </a:pPr>
              <a:r>
                <a:rPr lang="en-US" altLang="zh-CN" sz="4400" b="1" dirty="0">
                  <a:solidFill>
                    <a:schemeClr val="bg1"/>
                  </a:solidFill>
                  <a:latin typeface="+mj-lt"/>
                  <a:ea typeface="+mn-ea"/>
                </a:rPr>
                <a:t>The Fifth Part</a:t>
              </a:r>
              <a:endParaRPr lang="zh-CN" altLang="en-US" sz="4400" b="1" dirty="0">
                <a:solidFill>
                  <a:schemeClr val="bg1"/>
                </a:solidFill>
                <a:latin typeface="+mj-lt"/>
                <a:ea typeface="+mn-ea"/>
              </a:endParaRPr>
            </a:p>
          </p:txBody>
        </p:sp>
      </p:grpSp>
      <p:cxnSp>
        <p:nvCxnSpPr>
          <p:cNvPr id="7" name="直接连接符 6"/>
          <p:cNvCxnSpPr/>
          <p:nvPr/>
        </p:nvCxnSpPr>
        <p:spPr>
          <a:xfrm>
            <a:off x="4448175" y="3651250"/>
            <a:ext cx="329565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006850" y="4643438"/>
            <a:ext cx="417830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387850" y="4733925"/>
            <a:ext cx="3416300" cy="460375"/>
          </a:xfrm>
          <a:prstGeom prst="rect">
            <a:avLst/>
          </a:prstGeom>
          <a:noFill/>
        </p:spPr>
        <p:txBody>
          <a:bodyPr>
            <a:spAutoFit/>
          </a:bodyPr>
          <a:lstStyle/>
          <a:p>
            <a:pPr eaLnBrk="1" fontAlgn="auto" hangingPunct="1">
              <a:spcBef>
                <a:spcPts val="0"/>
              </a:spcBef>
              <a:spcAft>
                <a:spcPts val="0"/>
              </a:spcAft>
              <a:defRPr/>
            </a:pPr>
            <a:r>
              <a:rPr lang="en-US" altLang="zh-CN" sz="2400" dirty="0">
                <a:solidFill>
                  <a:srgbClr val="0072A9"/>
                </a:solidFill>
                <a:latin typeface="+mj-lt"/>
                <a:ea typeface="+mn-ea"/>
              </a:rPr>
              <a:t>We are pursuing the best!</a:t>
            </a:r>
            <a:endParaRPr lang="zh-CN" altLang="en-US" sz="2400" dirty="0">
              <a:solidFill>
                <a:srgbClr val="0072A9"/>
              </a:solidFill>
              <a:latin typeface="+mj-lt"/>
              <a:ea typeface="+mn-ea"/>
            </a:endParaRPr>
          </a:p>
        </p:txBody>
      </p:sp>
      <p:grpSp>
        <p:nvGrpSpPr>
          <p:cNvPr id="10" name="组合 9"/>
          <p:cNvGrpSpPr/>
          <p:nvPr/>
        </p:nvGrpSpPr>
        <p:grpSpPr bwMode="auto">
          <a:xfrm>
            <a:off x="-247650" y="-19050"/>
            <a:ext cx="12687300" cy="280988"/>
            <a:chOff x="-246861" y="0"/>
            <a:chExt cx="12685723" cy="281354"/>
          </a:xfrm>
        </p:grpSpPr>
        <p:sp>
          <p:nvSpPr>
            <p:cNvPr id="11" name="平行四边形 10"/>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平行四边形 11"/>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平行四边形 12"/>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平行四边形 13"/>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平行四边形 14"/>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平行四边形 15"/>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平行四边形 16"/>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平行四边形 17"/>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平行四边形 18"/>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平行四边形 19"/>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平行四边形 20"/>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平行四边形 21"/>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平行四边形 22"/>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平行四边形 23"/>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平行四边形 24"/>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平行四边形 25"/>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平行四边形 26"/>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平行四边形 27"/>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平行四边形 28"/>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平行四边形 29"/>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平行四边形 30"/>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平行四边形 31"/>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平行四边形 32"/>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平行四边形 33"/>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平行四边形 34"/>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平行四边形 35"/>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7" name="组合 36"/>
          <p:cNvGrpSpPr/>
          <p:nvPr/>
        </p:nvGrpSpPr>
        <p:grpSpPr bwMode="auto">
          <a:xfrm flipV="1">
            <a:off x="-247650" y="6596063"/>
            <a:ext cx="12687300" cy="280987"/>
            <a:chOff x="-246861" y="0"/>
            <a:chExt cx="12685723" cy="281354"/>
          </a:xfrm>
        </p:grpSpPr>
        <p:sp>
          <p:nvSpPr>
            <p:cNvPr id="38" name="平行四边形 37"/>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平行四边形 38"/>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平行四边形 39"/>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平行四边形 40"/>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平行四边形 41"/>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平行四边形 42"/>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平行四边形 43"/>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平行四边形 44"/>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平行四边形 45"/>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平行四边形 46"/>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平行四边形 47"/>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平行四边形 48"/>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平行四边形 49"/>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 name="平行四边形 50"/>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平行四边形 51"/>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平行四边形 52"/>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平行四边形 53"/>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平行四边形 54"/>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平行四边形 55"/>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平行四边形 56"/>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平行四边形 57"/>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9" name="平行四边形 58"/>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 name="平行四边形 59"/>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 name="平行四边形 60"/>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2" name="平行四边形 61"/>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平行四边形 62"/>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Freeform 306"/>
          <p:cNvSpPr>
            <a:spLocks noEditPoints="1"/>
          </p:cNvSpPr>
          <p:nvPr/>
        </p:nvSpPr>
        <p:spPr bwMode="auto">
          <a:xfrm>
            <a:off x="5662613" y="1677988"/>
            <a:ext cx="866775" cy="862012"/>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p:transition spd="slow"/>
  <p:timing>
    <p:tnLst>
      <p:par>
        <p:cTn id="1" dur="indefinite" restart="never" nodeType="tmRoot"/>
      </p:par>
    </p:tnLst>
    <p:bldLst>
      <p:bldP spid="3" grpId="1"/>
      <p:bldP spid="9" grpId="1"/>
      <p:bldP spid="6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bwMode="auto">
          <a:xfrm>
            <a:off x="193675" y="185738"/>
            <a:ext cx="3903663" cy="825500"/>
            <a:chOff x="193490" y="186088"/>
            <a:chExt cx="3903080" cy="824600"/>
          </a:xfrm>
        </p:grpSpPr>
        <p:grpSp>
          <p:nvGrpSpPr>
            <p:cNvPr id="17436" name="组合 30"/>
            <p:cNvGrpSpPr/>
            <p:nvPr/>
          </p:nvGrpSpPr>
          <p:grpSpPr bwMode="auto">
            <a:xfrm>
              <a:off x="193490" y="186088"/>
              <a:ext cx="3903080" cy="824600"/>
              <a:chOff x="193490" y="186088"/>
              <a:chExt cx="3903080" cy="824600"/>
            </a:xfrm>
          </p:grpSpPr>
          <p:sp>
            <p:nvSpPr>
              <p:cNvPr id="2" name="菱形 1"/>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39" name="文本框 2"/>
              <p:cNvSpPr txBox="1">
                <a:spLocks noChangeArrowheads="1"/>
              </p:cNvSpPr>
              <p:nvPr/>
            </p:nvSpPr>
            <p:spPr bwMode="auto">
              <a:xfrm>
                <a:off x="1018090" y="243238"/>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研究结果及应用</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17442" name="Freeform 306"/>
              <p:cNvSpPr>
                <a:spLocks noEditPoints="1"/>
              </p:cNvSpPr>
              <p:nvPr/>
            </p:nvSpPr>
            <p:spPr bwMode="auto">
              <a:xfrm>
                <a:off x="390363" y="383940"/>
                <a:ext cx="430854" cy="428896"/>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 name="文本框 2"/>
              <p:cNvSpPr txBox="1">
                <a:spLocks noChangeArrowheads="1"/>
              </p:cNvSpPr>
              <p:nvPr/>
            </p:nvSpPr>
            <p:spPr bwMode="auto">
              <a:xfrm>
                <a:off x="1018725" y="243872"/>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研究结果及应用</a:t>
                </a:r>
                <a:endParaRPr lang="zh-CN" altLang="en-US" sz="2400">
                  <a:solidFill>
                    <a:srgbClr val="0072A9"/>
                  </a:solidFill>
                  <a:latin typeface="微软雅黑" panose="020B0503020204020204" pitchFamily="34" charset="-122"/>
                  <a:ea typeface="微软雅黑" panose="020B0503020204020204" pitchFamily="34" charset="-122"/>
                </a:endParaRPr>
              </a:p>
            </p:txBody>
          </p:sp>
          <p:sp>
            <p:nvSpPr>
              <p:cNvPr id="9" name="Freeform 306"/>
              <p:cNvSpPr>
                <a:spLocks noEditPoints="1"/>
              </p:cNvSpPr>
              <p:nvPr/>
            </p:nvSpPr>
            <p:spPr bwMode="auto">
              <a:xfrm>
                <a:off x="390998" y="384574"/>
                <a:ext cx="430854" cy="428896"/>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cxnSp>
          <p:nvCxnSpPr>
            <p:cNvPr id="14" name="直接连接符 13"/>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707390" y="1337945"/>
            <a:ext cx="11304270" cy="460375"/>
          </a:xfrm>
          <a:prstGeom prst="rect">
            <a:avLst/>
          </a:prstGeom>
          <a:noFill/>
        </p:spPr>
        <p:txBody>
          <a:bodyPr wrap="square" rtlCol="0">
            <a:spAutoFit/>
          </a:bodyPr>
          <a:p>
            <a:r>
              <a:rPr lang="zh-CN" altLang="en-US" sz="2400"/>
              <a:t>小程序展示：</a:t>
            </a:r>
            <a:endParaRPr lang="zh-CN" altLang="en-US" sz="2400"/>
          </a:p>
        </p:txBody>
      </p:sp>
      <p:pic>
        <p:nvPicPr>
          <p:cNvPr id="3" name="我的作品1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62255" y="117475"/>
            <a:ext cx="11749405" cy="659701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bwMode="auto">
          <a:xfrm>
            <a:off x="193675" y="185738"/>
            <a:ext cx="3903663" cy="825500"/>
            <a:chOff x="193490" y="186088"/>
            <a:chExt cx="3903080" cy="824600"/>
          </a:xfrm>
        </p:grpSpPr>
        <p:sp>
          <p:nvSpPr>
            <p:cNvPr id="10" name="菱形 9"/>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464" name="文本框 10"/>
            <p:cNvSpPr txBox="1">
              <a:spLocks noChangeArrowheads="1"/>
            </p:cNvSpPr>
            <p:nvPr/>
          </p:nvSpPr>
          <p:spPr bwMode="auto">
            <a:xfrm>
              <a:off x="1018090" y="243238"/>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研究结果及应用</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18467" name="Freeform 306"/>
            <p:cNvSpPr>
              <a:spLocks noEditPoints="1"/>
            </p:cNvSpPr>
            <p:nvPr/>
          </p:nvSpPr>
          <p:spPr bwMode="auto">
            <a:xfrm>
              <a:off x="390363" y="383940"/>
              <a:ext cx="430854" cy="428896"/>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文本框 1"/>
          <p:cNvSpPr txBox="1"/>
          <p:nvPr/>
        </p:nvSpPr>
        <p:spPr>
          <a:xfrm>
            <a:off x="1096645" y="1397635"/>
            <a:ext cx="9837420" cy="645160"/>
          </a:xfrm>
          <a:prstGeom prst="rect">
            <a:avLst/>
          </a:prstGeom>
          <a:noFill/>
        </p:spPr>
        <p:txBody>
          <a:bodyPr wrap="square" rtlCol="0">
            <a:spAutoFit/>
          </a:bodyPr>
          <a:p>
            <a:r>
              <a:rPr lang="zh-CN" altLang="en-US"/>
              <a:t>后台网址</a:t>
            </a:r>
            <a:endParaRPr lang="zh-CN" altLang="en-US"/>
          </a:p>
          <a:p>
            <a:r>
              <a:rPr lang="zh-CN" altLang="en-US"/>
              <a:t>http://localhost/shopbackend/index.php/login/loginIn</a:t>
            </a:r>
            <a:endParaRPr lang="zh-CN" altLang="en-US"/>
          </a:p>
        </p:txBody>
      </p:sp>
      <p:pic>
        <p:nvPicPr>
          <p:cNvPr id="4" name="我的作品7">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32080" y="118110"/>
            <a:ext cx="11887835" cy="659320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3" fill="hold" display="1">
                  <p:stCondLst>
                    <p:cond delay="indefinite"/>
                  </p:stCondLst>
                  <p:endCondLst>
                    <p:cond evt="onNext">
                      <p:tgtEl>
                        <p:sldTgt/>
                      </p:tgtEl>
                    </p:cond>
                    <p:cond evt="onPrev">
                      <p:tgtEl>
                        <p:sldTgt/>
                      </p:tgtEl>
                    </p:cond>
                  </p:end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additive="base">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740150" y="3748088"/>
            <a:ext cx="47117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a:solidFill>
                  <a:srgbClr val="0072A9"/>
                </a:solidFill>
                <a:latin typeface="微软雅黑" panose="020B0503020204020204" pitchFamily="34" charset="-122"/>
                <a:ea typeface="微软雅黑" panose="020B0503020204020204" pitchFamily="34" charset="-122"/>
              </a:rPr>
              <a:t>总结展望</a:t>
            </a:r>
            <a:endParaRPr lang="zh-CN" altLang="en-US" sz="4800">
              <a:solidFill>
                <a:srgbClr val="0072A9"/>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3690938" y="2719388"/>
            <a:ext cx="4810125" cy="768350"/>
            <a:chOff x="4219447" y="2719498"/>
            <a:chExt cx="3753106" cy="768530"/>
          </a:xfrm>
        </p:grpSpPr>
        <p:sp>
          <p:nvSpPr>
            <p:cNvPr id="5" name="矩形 4"/>
            <p:cNvSpPr/>
            <p:nvPr/>
          </p:nvSpPr>
          <p:spPr>
            <a:xfrm>
              <a:off x="4448597" y="2808419"/>
              <a:ext cx="3294806" cy="643087"/>
            </a:xfrm>
            <a:prstGeom prst="rect">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219447" y="2719498"/>
              <a:ext cx="3753106" cy="768530"/>
            </a:xfrm>
            <a:prstGeom prst="rect">
              <a:avLst/>
            </a:prstGeom>
            <a:noFill/>
          </p:spPr>
          <p:txBody>
            <a:bodyPr>
              <a:spAutoFit/>
            </a:bodyPr>
            <a:lstStyle/>
            <a:p>
              <a:pPr algn="ctr" eaLnBrk="1" fontAlgn="auto" hangingPunct="1">
                <a:spcBef>
                  <a:spcPts val="0"/>
                </a:spcBef>
                <a:spcAft>
                  <a:spcPts val="0"/>
                </a:spcAft>
                <a:defRPr/>
              </a:pPr>
              <a:r>
                <a:rPr lang="en-US" altLang="zh-CN" sz="4400" b="1" dirty="0">
                  <a:solidFill>
                    <a:schemeClr val="bg1"/>
                  </a:solidFill>
                  <a:latin typeface="+mj-lt"/>
                  <a:ea typeface="+mn-ea"/>
                </a:rPr>
                <a:t>The Sixth Part</a:t>
              </a:r>
              <a:endParaRPr lang="zh-CN" altLang="en-US" sz="4400" b="1" dirty="0">
                <a:solidFill>
                  <a:schemeClr val="bg1"/>
                </a:solidFill>
                <a:latin typeface="+mj-lt"/>
                <a:ea typeface="+mn-ea"/>
              </a:endParaRPr>
            </a:p>
          </p:txBody>
        </p:sp>
      </p:grpSp>
      <p:cxnSp>
        <p:nvCxnSpPr>
          <p:cNvPr id="7" name="直接连接符 6"/>
          <p:cNvCxnSpPr/>
          <p:nvPr/>
        </p:nvCxnSpPr>
        <p:spPr>
          <a:xfrm>
            <a:off x="4448175" y="3651250"/>
            <a:ext cx="329565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006850" y="4643438"/>
            <a:ext cx="417830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387850" y="4733925"/>
            <a:ext cx="3416300" cy="460375"/>
          </a:xfrm>
          <a:prstGeom prst="rect">
            <a:avLst/>
          </a:prstGeom>
          <a:noFill/>
        </p:spPr>
        <p:txBody>
          <a:bodyPr>
            <a:spAutoFit/>
          </a:bodyPr>
          <a:lstStyle/>
          <a:p>
            <a:pPr eaLnBrk="1" fontAlgn="auto" hangingPunct="1">
              <a:spcBef>
                <a:spcPts val="0"/>
              </a:spcBef>
              <a:spcAft>
                <a:spcPts val="0"/>
              </a:spcAft>
              <a:defRPr/>
            </a:pPr>
            <a:r>
              <a:rPr lang="en-US" altLang="zh-CN" sz="2400" dirty="0">
                <a:solidFill>
                  <a:srgbClr val="0072A9"/>
                </a:solidFill>
                <a:latin typeface="+mj-lt"/>
                <a:ea typeface="+mn-ea"/>
              </a:rPr>
              <a:t>We are pursuing the best!</a:t>
            </a:r>
            <a:endParaRPr lang="zh-CN" altLang="en-US" sz="2400" dirty="0">
              <a:solidFill>
                <a:srgbClr val="0072A9"/>
              </a:solidFill>
              <a:latin typeface="+mj-lt"/>
              <a:ea typeface="+mn-ea"/>
            </a:endParaRPr>
          </a:p>
        </p:txBody>
      </p:sp>
      <p:grpSp>
        <p:nvGrpSpPr>
          <p:cNvPr id="10" name="组合 9"/>
          <p:cNvGrpSpPr/>
          <p:nvPr/>
        </p:nvGrpSpPr>
        <p:grpSpPr bwMode="auto">
          <a:xfrm>
            <a:off x="-247650" y="-19050"/>
            <a:ext cx="12687300" cy="280988"/>
            <a:chOff x="-246861" y="0"/>
            <a:chExt cx="12685723" cy="281354"/>
          </a:xfrm>
        </p:grpSpPr>
        <p:sp>
          <p:nvSpPr>
            <p:cNvPr id="11" name="平行四边形 10"/>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平行四边形 11"/>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平行四边形 12"/>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平行四边形 13"/>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平行四边形 14"/>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平行四边形 15"/>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平行四边形 16"/>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平行四边形 17"/>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平行四边形 18"/>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平行四边形 19"/>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平行四边形 20"/>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平行四边形 21"/>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平行四边形 22"/>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平行四边形 23"/>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平行四边形 24"/>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平行四边形 25"/>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平行四边形 26"/>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平行四边形 27"/>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平行四边形 28"/>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平行四边形 29"/>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平行四边形 30"/>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平行四边形 31"/>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平行四边形 32"/>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平行四边形 33"/>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平行四边形 34"/>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平行四边形 35"/>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7" name="组合 36"/>
          <p:cNvGrpSpPr/>
          <p:nvPr/>
        </p:nvGrpSpPr>
        <p:grpSpPr bwMode="auto">
          <a:xfrm flipV="1">
            <a:off x="-247650" y="6596063"/>
            <a:ext cx="12687300" cy="280987"/>
            <a:chOff x="-246861" y="0"/>
            <a:chExt cx="12685723" cy="281354"/>
          </a:xfrm>
        </p:grpSpPr>
        <p:sp>
          <p:nvSpPr>
            <p:cNvPr id="38" name="平行四边形 37"/>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平行四边形 38"/>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平行四边形 39"/>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平行四边形 40"/>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平行四边形 41"/>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平行四边形 42"/>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平行四边形 43"/>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平行四边形 44"/>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平行四边形 45"/>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平行四边形 46"/>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平行四边形 47"/>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平行四边形 48"/>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平行四边形 49"/>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 name="平行四边形 50"/>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平行四边形 51"/>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平行四边形 52"/>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平行四边形 53"/>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平行四边形 54"/>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平行四边形 55"/>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平行四边形 56"/>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平行四边形 57"/>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9" name="平行四边形 58"/>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 name="平行四边形 59"/>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 name="平行四边形 60"/>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2" name="平行四边形 61"/>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平行四边形 62"/>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Freeform 30"/>
          <p:cNvSpPr>
            <a:spLocks noEditPoints="1"/>
          </p:cNvSpPr>
          <p:nvPr/>
        </p:nvSpPr>
        <p:spPr bwMode="auto">
          <a:xfrm>
            <a:off x="5768975" y="1774825"/>
            <a:ext cx="654050" cy="860425"/>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p:transition spd="slow"/>
  <p:timing>
    <p:tnLst>
      <p:par>
        <p:cTn id="1" dur="indefinite" restart="never" nodeType="tmRoot"/>
      </p:par>
    </p:tnLst>
    <p:bldLst>
      <p:bldP spid="3" grpId="1"/>
      <p:bldP spid="9" grpId="1"/>
      <p:bldP spid="6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412105" y="-20003"/>
            <a:ext cx="6780213" cy="406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菱形 59"/>
          <p:cNvSpPr/>
          <p:nvPr/>
        </p:nvSpPr>
        <p:spPr>
          <a:xfrm>
            <a:off x="8478838" y="3656013"/>
            <a:ext cx="646112" cy="646112"/>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 name="文本框 60"/>
          <p:cNvSpPr txBox="1">
            <a:spLocks noChangeArrowheads="1"/>
          </p:cNvSpPr>
          <p:nvPr/>
        </p:nvSpPr>
        <p:spPr bwMode="auto">
          <a:xfrm>
            <a:off x="9005888" y="3614738"/>
            <a:ext cx="15843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a:solidFill>
                  <a:srgbClr val="0072A9"/>
                </a:solidFill>
                <a:latin typeface="微软雅黑" panose="020B0503020204020204" pitchFamily="34" charset="-122"/>
                <a:ea typeface="微软雅黑" panose="020B0503020204020204" pitchFamily="34" charset="-122"/>
              </a:rPr>
              <a:t>目录</a:t>
            </a:r>
            <a:endParaRPr lang="zh-CN" altLang="en-US" sz="4400">
              <a:solidFill>
                <a:srgbClr val="0072A9"/>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10472738" y="3873500"/>
            <a:ext cx="1868487" cy="461963"/>
          </a:xfrm>
          <a:prstGeom prst="rect">
            <a:avLst/>
          </a:prstGeom>
          <a:noFill/>
        </p:spPr>
        <p:txBody>
          <a:bodyPr>
            <a:spAutoFit/>
          </a:bodyPr>
          <a:lstStyle/>
          <a:p>
            <a:pPr eaLnBrk="1" fontAlgn="auto" hangingPunct="1">
              <a:spcBef>
                <a:spcPts val="0"/>
              </a:spcBef>
              <a:spcAft>
                <a:spcPts val="0"/>
              </a:spcAft>
              <a:defRPr/>
            </a:pPr>
            <a:r>
              <a:rPr lang="en-US" altLang="zh-CN" sz="2400" dirty="0">
                <a:solidFill>
                  <a:schemeClr val="bg2">
                    <a:lumMod val="25000"/>
                  </a:schemeClr>
                </a:solidFill>
                <a:latin typeface="Impact" panose="020B0806030902050204" pitchFamily="34" charset="0"/>
                <a:ea typeface="+mn-ea"/>
              </a:rPr>
              <a:t>CONTENTS</a:t>
            </a:r>
            <a:endParaRPr lang="zh-CN" altLang="en-US" sz="2400" dirty="0">
              <a:solidFill>
                <a:schemeClr val="bg2">
                  <a:lumMod val="25000"/>
                </a:schemeClr>
              </a:solidFill>
              <a:latin typeface="Impact" panose="020B0806030902050204" pitchFamily="34" charset="0"/>
              <a:ea typeface="+mn-ea"/>
            </a:endParaRPr>
          </a:p>
        </p:txBody>
      </p:sp>
      <p:sp>
        <p:nvSpPr>
          <p:cNvPr id="69" name="Freeform 59"/>
          <p:cNvSpPr>
            <a:spLocks noEditPoints="1"/>
          </p:cNvSpPr>
          <p:nvPr/>
        </p:nvSpPr>
        <p:spPr bwMode="auto">
          <a:xfrm>
            <a:off x="10263188" y="4794250"/>
            <a:ext cx="604837" cy="45720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1" name="Freeform 74"/>
          <p:cNvSpPr>
            <a:spLocks noEditPoints="1"/>
          </p:cNvSpPr>
          <p:nvPr/>
        </p:nvSpPr>
        <p:spPr bwMode="auto">
          <a:xfrm>
            <a:off x="8493125" y="4852988"/>
            <a:ext cx="539750" cy="350837"/>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2" name="Freeform 283"/>
          <p:cNvSpPr>
            <a:spLocks noEditPoints="1"/>
          </p:cNvSpPr>
          <p:nvPr/>
        </p:nvSpPr>
        <p:spPr bwMode="auto">
          <a:xfrm>
            <a:off x="9378950" y="4695825"/>
            <a:ext cx="515938" cy="654050"/>
          </a:xfrm>
          <a:custGeom>
            <a:avLst/>
            <a:gdLst>
              <a:gd name="T0" fmla="*/ 41 w 95"/>
              <a:gd name="T1" fmla="*/ 0 h 120"/>
              <a:gd name="T2" fmla="*/ 29 w 95"/>
              <a:gd name="T3" fmla="*/ 7 h 120"/>
              <a:gd name="T4" fmla="*/ 29 w 95"/>
              <a:gd name="T5" fmla="*/ 7 h 120"/>
              <a:gd name="T6" fmla="*/ 14 w 95"/>
              <a:gd name="T7" fmla="*/ 1 h 120"/>
              <a:gd name="T8" fmla="*/ 3 w 95"/>
              <a:gd name="T9" fmla="*/ 8 h 120"/>
              <a:gd name="T10" fmla="*/ 0 w 95"/>
              <a:gd name="T11" fmla="*/ 21 h 120"/>
              <a:gd name="T12" fmla="*/ 3 w 95"/>
              <a:gd name="T13" fmla="*/ 34 h 120"/>
              <a:gd name="T14" fmla="*/ 14 w 95"/>
              <a:gd name="T15" fmla="*/ 40 h 120"/>
              <a:gd name="T16" fmla="*/ 31 w 95"/>
              <a:gd name="T17" fmla="*/ 37 h 120"/>
              <a:gd name="T18" fmla="*/ 41 w 95"/>
              <a:gd name="T19" fmla="*/ 41 h 120"/>
              <a:gd name="T20" fmla="*/ 43 w 95"/>
              <a:gd name="T21" fmla="*/ 41 h 120"/>
              <a:gd name="T22" fmla="*/ 57 w 95"/>
              <a:gd name="T23" fmla="*/ 56 h 120"/>
              <a:gd name="T24" fmla="*/ 68 w 95"/>
              <a:gd name="T25" fmla="*/ 58 h 120"/>
              <a:gd name="T26" fmla="*/ 66 w 95"/>
              <a:gd name="T27" fmla="*/ 78 h 120"/>
              <a:gd name="T28" fmla="*/ 65 w 95"/>
              <a:gd name="T29" fmla="*/ 120 h 120"/>
              <a:gd name="T30" fmla="*/ 75 w 95"/>
              <a:gd name="T31" fmla="*/ 120 h 120"/>
              <a:gd name="T32" fmla="*/ 77 w 95"/>
              <a:gd name="T33" fmla="*/ 84 h 120"/>
              <a:gd name="T34" fmla="*/ 82 w 95"/>
              <a:gd name="T35" fmla="*/ 84 h 120"/>
              <a:gd name="T36" fmla="*/ 84 w 95"/>
              <a:gd name="T37" fmla="*/ 120 h 120"/>
              <a:gd name="T38" fmla="*/ 95 w 95"/>
              <a:gd name="T39" fmla="*/ 120 h 120"/>
              <a:gd name="T40" fmla="*/ 92 w 95"/>
              <a:gd name="T41" fmla="*/ 78 h 120"/>
              <a:gd name="T42" fmla="*/ 94 w 95"/>
              <a:gd name="T43" fmla="*/ 41 h 120"/>
              <a:gd name="T44" fmla="*/ 74 w 95"/>
              <a:gd name="T45" fmla="*/ 41 h 120"/>
              <a:gd name="T46" fmla="*/ 70 w 95"/>
              <a:gd name="T47" fmla="*/ 35 h 120"/>
              <a:gd name="T48" fmla="*/ 71 w 95"/>
              <a:gd name="T49" fmla="*/ 35 h 120"/>
              <a:gd name="T50" fmla="*/ 79 w 95"/>
              <a:gd name="T51" fmla="*/ 38 h 120"/>
              <a:gd name="T52" fmla="*/ 91 w 95"/>
              <a:gd name="T53" fmla="*/ 26 h 120"/>
              <a:gd name="T54" fmla="*/ 79 w 95"/>
              <a:gd name="T55" fmla="*/ 14 h 120"/>
              <a:gd name="T56" fmla="*/ 71 w 95"/>
              <a:gd name="T57" fmla="*/ 18 h 120"/>
              <a:gd name="T58" fmla="*/ 48 w 95"/>
              <a:gd name="T59" fmla="*/ 2 h 120"/>
              <a:gd name="T60" fmla="*/ 41 w 95"/>
              <a:gd name="T61" fmla="*/ 0 h 120"/>
              <a:gd name="T62" fmla="*/ 65 w 95"/>
              <a:gd name="T63" fmla="*/ 43 h 120"/>
              <a:gd name="T64" fmla="*/ 58 w 95"/>
              <a:gd name="T65" fmla="*/ 46 h 120"/>
              <a:gd name="T66" fmla="*/ 51 w 95"/>
              <a:gd name="T67" fmla="*/ 39 h 120"/>
              <a:gd name="T68" fmla="*/ 62 w 95"/>
              <a:gd name="T69" fmla="*/ 37 h 120"/>
              <a:gd name="T70" fmla="*/ 65 w 95"/>
              <a:gd name="T71" fmla="*/ 43 h 120"/>
              <a:gd name="T72" fmla="*/ 10 w 95"/>
              <a:gd name="T73" fmla="*/ 12 h 120"/>
              <a:gd name="T74" fmla="*/ 14 w 95"/>
              <a:gd name="T75" fmla="*/ 9 h 120"/>
              <a:gd name="T76" fmla="*/ 18 w 95"/>
              <a:gd name="T77" fmla="*/ 12 h 120"/>
              <a:gd name="T78" fmla="*/ 21 w 95"/>
              <a:gd name="T79" fmla="*/ 21 h 120"/>
              <a:gd name="T80" fmla="*/ 18 w 95"/>
              <a:gd name="T81" fmla="*/ 30 h 120"/>
              <a:gd name="T82" fmla="*/ 14 w 95"/>
              <a:gd name="T83" fmla="*/ 32 h 120"/>
              <a:gd name="T84" fmla="*/ 10 w 95"/>
              <a:gd name="T85" fmla="*/ 30 h 120"/>
              <a:gd name="T86" fmla="*/ 7 w 95"/>
              <a:gd name="T87" fmla="*/ 21 h 120"/>
              <a:gd name="T88" fmla="*/ 10 w 95"/>
              <a:gd name="T89" fmla="*/ 12 h 120"/>
              <a:gd name="T90" fmla="*/ 35 w 95"/>
              <a:gd name="T91" fmla="*/ 11 h 120"/>
              <a:gd name="T92" fmla="*/ 41 w 95"/>
              <a:gd name="T93" fmla="*/ 8 h 120"/>
              <a:gd name="T94" fmla="*/ 47 w 95"/>
              <a:gd name="T95" fmla="*/ 11 h 120"/>
              <a:gd name="T96" fmla="*/ 50 w 95"/>
              <a:gd name="T97" fmla="*/ 21 h 120"/>
              <a:gd name="T98" fmla="*/ 47 w 95"/>
              <a:gd name="T99" fmla="*/ 30 h 120"/>
              <a:gd name="T100" fmla="*/ 41 w 95"/>
              <a:gd name="T101" fmla="*/ 34 h 120"/>
              <a:gd name="T102" fmla="*/ 35 w 95"/>
              <a:gd name="T103" fmla="*/ 30 h 120"/>
              <a:gd name="T104" fmla="*/ 33 w 95"/>
              <a:gd name="T105" fmla="*/ 21 h 120"/>
              <a:gd name="T106" fmla="*/ 35 w 95"/>
              <a:gd name="T107"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7" name="Freeform 30"/>
          <p:cNvSpPr>
            <a:spLocks noEditPoints="1"/>
          </p:cNvSpPr>
          <p:nvPr/>
        </p:nvSpPr>
        <p:spPr bwMode="auto">
          <a:xfrm>
            <a:off x="11212513" y="5721350"/>
            <a:ext cx="403225" cy="52863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8" name="Freeform 48"/>
          <p:cNvSpPr>
            <a:spLocks noEditPoints="1"/>
          </p:cNvSpPr>
          <p:nvPr/>
        </p:nvSpPr>
        <p:spPr bwMode="auto">
          <a:xfrm>
            <a:off x="9501188" y="5637213"/>
            <a:ext cx="363537" cy="57785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0" name="Freeform 71"/>
          <p:cNvSpPr>
            <a:spLocks noEditPoints="1"/>
          </p:cNvSpPr>
          <p:nvPr/>
        </p:nvSpPr>
        <p:spPr bwMode="auto">
          <a:xfrm>
            <a:off x="8526463" y="5656263"/>
            <a:ext cx="511175" cy="539750"/>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3" name="Freeform 306"/>
          <p:cNvSpPr>
            <a:spLocks noEditPoints="1"/>
          </p:cNvSpPr>
          <p:nvPr/>
        </p:nvSpPr>
        <p:spPr bwMode="auto">
          <a:xfrm>
            <a:off x="10253663" y="5676900"/>
            <a:ext cx="539750" cy="538163"/>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2" name="组合 1"/>
          <p:cNvGrpSpPr/>
          <p:nvPr/>
        </p:nvGrpSpPr>
        <p:grpSpPr bwMode="auto">
          <a:xfrm>
            <a:off x="8493125" y="4518025"/>
            <a:ext cx="3324225" cy="1866900"/>
            <a:chOff x="8493853" y="4518660"/>
            <a:chExt cx="3322862" cy="1866265"/>
          </a:xfrm>
        </p:grpSpPr>
        <p:cxnSp>
          <p:nvCxnSpPr>
            <p:cNvPr id="65" name="直接连接符 64"/>
            <p:cNvCxnSpPr/>
            <p:nvPr/>
          </p:nvCxnSpPr>
          <p:spPr>
            <a:xfrm>
              <a:off x="8493853" y="4518660"/>
              <a:ext cx="3322862" cy="0"/>
            </a:xfrm>
            <a:prstGeom prst="line">
              <a:avLst/>
            </a:prstGeom>
            <a:ln>
              <a:solidFill>
                <a:srgbClr val="0072A9"/>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8493853" y="5451792"/>
              <a:ext cx="3322862" cy="0"/>
            </a:xfrm>
            <a:prstGeom prst="line">
              <a:avLst/>
            </a:prstGeom>
            <a:ln>
              <a:solidFill>
                <a:srgbClr val="0072A9"/>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9242846" y="4518660"/>
              <a:ext cx="0" cy="1866265"/>
            </a:xfrm>
            <a:prstGeom prst="line">
              <a:avLst/>
            </a:prstGeom>
            <a:ln>
              <a:solidFill>
                <a:srgbClr val="0072A9"/>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0120374" y="4518660"/>
              <a:ext cx="0" cy="1866265"/>
            </a:xfrm>
            <a:prstGeom prst="line">
              <a:avLst/>
            </a:prstGeom>
            <a:ln>
              <a:solidFill>
                <a:srgbClr val="0072A9"/>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996315" y="4545639"/>
              <a:ext cx="0" cy="1839286"/>
            </a:xfrm>
            <a:prstGeom prst="line">
              <a:avLst/>
            </a:prstGeom>
            <a:ln>
              <a:solidFill>
                <a:srgbClr val="0072A9"/>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493853" y="6384925"/>
              <a:ext cx="3322862" cy="0"/>
            </a:xfrm>
            <a:prstGeom prst="line">
              <a:avLst/>
            </a:prstGeom>
            <a:ln>
              <a:solidFill>
                <a:srgbClr val="0072A9"/>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bwMode="auto">
          <a:xfrm>
            <a:off x="338138" y="1077913"/>
            <a:ext cx="4017962" cy="823912"/>
            <a:chOff x="320318" y="607960"/>
            <a:chExt cx="4018359" cy="824600"/>
          </a:xfrm>
        </p:grpSpPr>
        <p:grpSp>
          <p:nvGrpSpPr>
            <p:cNvPr id="3117" name="组合 91"/>
            <p:cNvGrpSpPr/>
            <p:nvPr/>
          </p:nvGrpSpPr>
          <p:grpSpPr bwMode="auto">
            <a:xfrm>
              <a:off x="320318" y="607960"/>
              <a:ext cx="883920" cy="824600"/>
              <a:chOff x="320318" y="607960"/>
              <a:chExt cx="883920" cy="824600"/>
            </a:xfrm>
          </p:grpSpPr>
          <p:sp>
            <p:nvSpPr>
              <p:cNvPr id="90" name="菱形 89"/>
              <p:cNvSpPr/>
              <p:nvPr/>
            </p:nvSpPr>
            <p:spPr>
              <a:xfrm>
                <a:off x="350483" y="607960"/>
                <a:ext cx="823994"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20" name="文本框 90"/>
              <p:cNvSpPr txBox="1">
                <a:spLocks noChangeArrowheads="1"/>
              </p:cNvSpPr>
              <p:nvPr/>
            </p:nvSpPr>
            <p:spPr bwMode="auto">
              <a:xfrm>
                <a:off x="320318" y="835594"/>
                <a:ext cx="883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Impact" panose="020B0806030902050204" pitchFamily="34" charset="0"/>
                  </a:rPr>
                  <a:t>01</a:t>
                </a:r>
                <a:endParaRPr lang="zh-CN" altLang="en-US">
                  <a:solidFill>
                    <a:schemeClr val="bg1"/>
                  </a:solidFill>
                  <a:latin typeface="Impact" panose="020B0806030902050204" pitchFamily="34" charset="0"/>
                </a:endParaRPr>
              </a:p>
            </p:txBody>
          </p:sp>
        </p:grpSp>
        <p:sp>
          <p:nvSpPr>
            <p:cNvPr id="3118" name="文本框 92"/>
            <p:cNvSpPr txBox="1">
              <a:spLocks noChangeArrowheads="1"/>
            </p:cNvSpPr>
            <p:nvPr/>
          </p:nvSpPr>
          <p:spPr bwMode="auto">
            <a:xfrm>
              <a:off x="1275715" y="797915"/>
              <a:ext cx="3062962" cy="46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研究背景及现状</a:t>
              </a:r>
              <a:endParaRPr lang="zh-CN" altLang="en-US" sz="2400">
                <a:solidFill>
                  <a:srgbClr val="0072A9"/>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bwMode="auto">
          <a:xfrm>
            <a:off x="338138" y="2192338"/>
            <a:ext cx="4017962" cy="823912"/>
            <a:chOff x="320318" y="607960"/>
            <a:chExt cx="4018359" cy="824600"/>
          </a:xfrm>
        </p:grpSpPr>
        <p:grpSp>
          <p:nvGrpSpPr>
            <p:cNvPr id="3113" name="组合 100"/>
            <p:cNvGrpSpPr/>
            <p:nvPr/>
          </p:nvGrpSpPr>
          <p:grpSpPr bwMode="auto">
            <a:xfrm>
              <a:off x="320318" y="607960"/>
              <a:ext cx="883920" cy="824600"/>
              <a:chOff x="320318" y="607960"/>
              <a:chExt cx="883920" cy="824600"/>
            </a:xfrm>
          </p:grpSpPr>
          <p:sp>
            <p:nvSpPr>
              <p:cNvPr id="103" name="菱形 102"/>
              <p:cNvSpPr/>
              <p:nvPr/>
            </p:nvSpPr>
            <p:spPr>
              <a:xfrm>
                <a:off x="350483" y="607960"/>
                <a:ext cx="823994"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16" name="文本框 103"/>
              <p:cNvSpPr txBox="1">
                <a:spLocks noChangeArrowheads="1"/>
              </p:cNvSpPr>
              <p:nvPr/>
            </p:nvSpPr>
            <p:spPr bwMode="auto">
              <a:xfrm>
                <a:off x="320318" y="835594"/>
                <a:ext cx="883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Impact" panose="020B0806030902050204" pitchFamily="34" charset="0"/>
                  </a:rPr>
                  <a:t>02</a:t>
                </a:r>
                <a:endParaRPr lang="zh-CN" altLang="en-US">
                  <a:solidFill>
                    <a:schemeClr val="bg1"/>
                  </a:solidFill>
                  <a:latin typeface="Impact" panose="020B0806030902050204" pitchFamily="34" charset="0"/>
                </a:endParaRPr>
              </a:p>
            </p:txBody>
          </p:sp>
        </p:grpSp>
        <p:sp>
          <p:nvSpPr>
            <p:cNvPr id="3114" name="文本框 101"/>
            <p:cNvSpPr txBox="1">
              <a:spLocks noChangeArrowheads="1"/>
            </p:cNvSpPr>
            <p:nvPr/>
          </p:nvSpPr>
          <p:spPr bwMode="auto">
            <a:xfrm>
              <a:off x="1275715" y="797915"/>
              <a:ext cx="3062962" cy="46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项目技术介绍</a:t>
              </a:r>
              <a:endParaRPr lang="zh-CN" altLang="en-US" sz="2400">
                <a:solidFill>
                  <a:srgbClr val="0072A9"/>
                </a:solidFill>
                <a:latin typeface="微软雅黑" panose="020B0503020204020204" pitchFamily="34" charset="-122"/>
                <a:ea typeface="微软雅黑" panose="020B0503020204020204" pitchFamily="34" charset="-122"/>
              </a:endParaRPr>
            </a:p>
          </p:txBody>
        </p:sp>
      </p:grpSp>
      <p:grpSp>
        <p:nvGrpSpPr>
          <p:cNvPr id="110" name="组合 109"/>
          <p:cNvGrpSpPr/>
          <p:nvPr/>
        </p:nvGrpSpPr>
        <p:grpSpPr bwMode="auto">
          <a:xfrm>
            <a:off x="338138" y="3306763"/>
            <a:ext cx="4017962" cy="823912"/>
            <a:chOff x="320318" y="607960"/>
            <a:chExt cx="4018359" cy="824600"/>
          </a:xfrm>
        </p:grpSpPr>
        <p:grpSp>
          <p:nvGrpSpPr>
            <p:cNvPr id="3109" name="组合 110"/>
            <p:cNvGrpSpPr/>
            <p:nvPr/>
          </p:nvGrpSpPr>
          <p:grpSpPr bwMode="auto">
            <a:xfrm>
              <a:off x="320318" y="607960"/>
              <a:ext cx="883920" cy="824600"/>
              <a:chOff x="320318" y="607960"/>
              <a:chExt cx="883920" cy="824600"/>
            </a:xfrm>
          </p:grpSpPr>
          <p:sp>
            <p:nvSpPr>
              <p:cNvPr id="113" name="菱形 112"/>
              <p:cNvSpPr/>
              <p:nvPr/>
            </p:nvSpPr>
            <p:spPr>
              <a:xfrm>
                <a:off x="350483" y="607960"/>
                <a:ext cx="823994"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12" name="文本框 113"/>
              <p:cNvSpPr txBox="1">
                <a:spLocks noChangeArrowheads="1"/>
              </p:cNvSpPr>
              <p:nvPr/>
            </p:nvSpPr>
            <p:spPr bwMode="auto">
              <a:xfrm>
                <a:off x="320318" y="835594"/>
                <a:ext cx="883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Impact" panose="020B0806030902050204" pitchFamily="34" charset="0"/>
                  </a:rPr>
                  <a:t>03</a:t>
                </a:r>
                <a:endParaRPr lang="zh-CN" altLang="en-US">
                  <a:solidFill>
                    <a:schemeClr val="bg1"/>
                  </a:solidFill>
                  <a:latin typeface="Impact" panose="020B0806030902050204" pitchFamily="34" charset="0"/>
                </a:endParaRPr>
              </a:p>
            </p:txBody>
          </p:sp>
        </p:grpSp>
        <p:sp>
          <p:nvSpPr>
            <p:cNvPr id="3110" name="文本框 111"/>
            <p:cNvSpPr txBox="1">
              <a:spLocks noChangeArrowheads="1"/>
            </p:cNvSpPr>
            <p:nvPr/>
          </p:nvSpPr>
          <p:spPr bwMode="auto">
            <a:xfrm>
              <a:off x="1275715" y="797915"/>
              <a:ext cx="3062962" cy="46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sym typeface="+mn-ea"/>
                </a:rPr>
                <a:t>项目方案设计</a:t>
              </a:r>
              <a:endParaRPr lang="zh-CN" altLang="en-US" sz="2400">
                <a:solidFill>
                  <a:srgbClr val="0072A9"/>
                </a:solidFill>
                <a:latin typeface="微软雅黑" panose="020B0503020204020204" pitchFamily="34" charset="-122"/>
                <a:ea typeface="微软雅黑" panose="020B0503020204020204" pitchFamily="34" charset="-122"/>
              </a:endParaRPr>
            </a:p>
          </p:txBody>
        </p:sp>
      </p:grpSp>
      <p:grpSp>
        <p:nvGrpSpPr>
          <p:cNvPr id="120" name="组合 119"/>
          <p:cNvGrpSpPr/>
          <p:nvPr/>
        </p:nvGrpSpPr>
        <p:grpSpPr bwMode="auto">
          <a:xfrm>
            <a:off x="4355783" y="3132773"/>
            <a:ext cx="4017962" cy="823912"/>
            <a:chOff x="320318" y="607960"/>
            <a:chExt cx="4018359" cy="824600"/>
          </a:xfrm>
        </p:grpSpPr>
        <p:grpSp>
          <p:nvGrpSpPr>
            <p:cNvPr id="3105" name="组合 120"/>
            <p:cNvGrpSpPr/>
            <p:nvPr/>
          </p:nvGrpSpPr>
          <p:grpSpPr bwMode="auto">
            <a:xfrm>
              <a:off x="320318" y="607960"/>
              <a:ext cx="883920" cy="824600"/>
              <a:chOff x="320318" y="607960"/>
              <a:chExt cx="883920" cy="824600"/>
            </a:xfrm>
          </p:grpSpPr>
          <p:sp>
            <p:nvSpPr>
              <p:cNvPr id="123" name="菱形 122"/>
              <p:cNvSpPr/>
              <p:nvPr/>
            </p:nvSpPr>
            <p:spPr>
              <a:xfrm>
                <a:off x="350483" y="607960"/>
                <a:ext cx="823994"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08" name="文本框 123"/>
              <p:cNvSpPr txBox="1">
                <a:spLocks noChangeArrowheads="1"/>
              </p:cNvSpPr>
              <p:nvPr/>
            </p:nvSpPr>
            <p:spPr bwMode="auto">
              <a:xfrm>
                <a:off x="320318" y="835594"/>
                <a:ext cx="883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Impact" panose="020B0806030902050204" pitchFamily="34" charset="0"/>
                  </a:rPr>
                  <a:t>04</a:t>
                </a:r>
                <a:endParaRPr lang="zh-CN" altLang="en-US">
                  <a:solidFill>
                    <a:schemeClr val="bg1"/>
                  </a:solidFill>
                  <a:latin typeface="Impact" panose="020B0806030902050204" pitchFamily="34" charset="0"/>
                </a:endParaRPr>
              </a:p>
            </p:txBody>
          </p:sp>
        </p:grpSp>
        <p:sp>
          <p:nvSpPr>
            <p:cNvPr id="3106" name="文本框 121"/>
            <p:cNvSpPr txBox="1">
              <a:spLocks noChangeArrowheads="1"/>
            </p:cNvSpPr>
            <p:nvPr/>
          </p:nvSpPr>
          <p:spPr bwMode="auto">
            <a:xfrm>
              <a:off x="1275715" y="797915"/>
              <a:ext cx="3062962" cy="46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sym typeface="+mn-ea"/>
                </a:rPr>
                <a:t>主要研究内容</a:t>
              </a:r>
              <a:endParaRPr lang="zh-CN" altLang="en-US" sz="2400">
                <a:solidFill>
                  <a:srgbClr val="0072A9"/>
                </a:solidFill>
                <a:latin typeface="微软雅黑" panose="020B0503020204020204" pitchFamily="34" charset="-122"/>
                <a:ea typeface="微软雅黑" panose="020B0503020204020204" pitchFamily="34" charset="-122"/>
              </a:endParaRPr>
            </a:p>
          </p:txBody>
        </p:sp>
      </p:grpSp>
      <p:grpSp>
        <p:nvGrpSpPr>
          <p:cNvPr id="125" name="组合 124"/>
          <p:cNvGrpSpPr/>
          <p:nvPr/>
        </p:nvGrpSpPr>
        <p:grpSpPr bwMode="auto">
          <a:xfrm>
            <a:off x="4355783" y="4193858"/>
            <a:ext cx="4017962" cy="823912"/>
            <a:chOff x="320318" y="607960"/>
            <a:chExt cx="4018359" cy="824600"/>
          </a:xfrm>
        </p:grpSpPr>
        <p:grpSp>
          <p:nvGrpSpPr>
            <p:cNvPr id="3101" name="组合 125"/>
            <p:cNvGrpSpPr/>
            <p:nvPr/>
          </p:nvGrpSpPr>
          <p:grpSpPr bwMode="auto">
            <a:xfrm>
              <a:off x="320318" y="607960"/>
              <a:ext cx="883920" cy="824600"/>
              <a:chOff x="320318" y="607960"/>
              <a:chExt cx="883920" cy="824600"/>
            </a:xfrm>
          </p:grpSpPr>
          <p:sp>
            <p:nvSpPr>
              <p:cNvPr id="128" name="菱形 127"/>
              <p:cNvSpPr/>
              <p:nvPr/>
            </p:nvSpPr>
            <p:spPr>
              <a:xfrm>
                <a:off x="350483" y="607960"/>
                <a:ext cx="823994"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04" name="文本框 128"/>
              <p:cNvSpPr txBox="1">
                <a:spLocks noChangeArrowheads="1"/>
              </p:cNvSpPr>
              <p:nvPr/>
            </p:nvSpPr>
            <p:spPr bwMode="auto">
              <a:xfrm>
                <a:off x="320318" y="835594"/>
                <a:ext cx="883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Impact" panose="020B0806030902050204" pitchFamily="34" charset="0"/>
                  </a:rPr>
                  <a:t>05</a:t>
                </a:r>
                <a:endParaRPr lang="zh-CN" altLang="en-US">
                  <a:solidFill>
                    <a:schemeClr val="bg1"/>
                  </a:solidFill>
                  <a:latin typeface="Impact" panose="020B0806030902050204" pitchFamily="34" charset="0"/>
                </a:endParaRPr>
              </a:p>
            </p:txBody>
          </p:sp>
        </p:grpSp>
        <p:sp>
          <p:nvSpPr>
            <p:cNvPr id="3102" name="文本框 126"/>
            <p:cNvSpPr txBox="1">
              <a:spLocks noChangeArrowheads="1"/>
            </p:cNvSpPr>
            <p:nvPr/>
          </p:nvSpPr>
          <p:spPr bwMode="auto">
            <a:xfrm>
              <a:off x="1275715" y="797915"/>
              <a:ext cx="3062962" cy="46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sym typeface="+mn-ea"/>
                </a:rPr>
                <a:t>研究结果及应用</a:t>
              </a:r>
              <a:endParaRPr lang="zh-CN" altLang="en-US" sz="2400">
                <a:solidFill>
                  <a:srgbClr val="0072A9"/>
                </a:solidFill>
                <a:latin typeface="微软雅黑" panose="020B0503020204020204" pitchFamily="34" charset="-122"/>
                <a:ea typeface="微软雅黑" panose="020B0503020204020204" pitchFamily="34" charset="-122"/>
              </a:endParaRPr>
            </a:p>
          </p:txBody>
        </p:sp>
      </p:grpSp>
      <p:grpSp>
        <p:nvGrpSpPr>
          <p:cNvPr id="130" name="组合 129"/>
          <p:cNvGrpSpPr/>
          <p:nvPr/>
        </p:nvGrpSpPr>
        <p:grpSpPr bwMode="auto">
          <a:xfrm>
            <a:off x="4355783" y="5308283"/>
            <a:ext cx="4017962" cy="823912"/>
            <a:chOff x="320318" y="607960"/>
            <a:chExt cx="4018359" cy="824600"/>
          </a:xfrm>
        </p:grpSpPr>
        <p:grpSp>
          <p:nvGrpSpPr>
            <p:cNvPr id="3097" name="组合 130"/>
            <p:cNvGrpSpPr/>
            <p:nvPr/>
          </p:nvGrpSpPr>
          <p:grpSpPr bwMode="auto">
            <a:xfrm>
              <a:off x="320318" y="607960"/>
              <a:ext cx="883920" cy="824600"/>
              <a:chOff x="320318" y="607960"/>
              <a:chExt cx="883920" cy="824600"/>
            </a:xfrm>
          </p:grpSpPr>
          <p:sp>
            <p:nvSpPr>
              <p:cNvPr id="133" name="菱形 132"/>
              <p:cNvSpPr/>
              <p:nvPr/>
            </p:nvSpPr>
            <p:spPr>
              <a:xfrm>
                <a:off x="350483" y="607960"/>
                <a:ext cx="823994"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00" name="文本框 133"/>
              <p:cNvSpPr txBox="1">
                <a:spLocks noChangeArrowheads="1"/>
              </p:cNvSpPr>
              <p:nvPr/>
            </p:nvSpPr>
            <p:spPr bwMode="auto">
              <a:xfrm>
                <a:off x="320318" y="835594"/>
                <a:ext cx="883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Impact" panose="020B0806030902050204" pitchFamily="34" charset="0"/>
                  </a:rPr>
                  <a:t>06</a:t>
                </a:r>
                <a:endParaRPr lang="zh-CN" altLang="en-US">
                  <a:solidFill>
                    <a:schemeClr val="bg1"/>
                  </a:solidFill>
                  <a:latin typeface="Impact" panose="020B0806030902050204" pitchFamily="34" charset="0"/>
                </a:endParaRPr>
              </a:p>
            </p:txBody>
          </p:sp>
        </p:grpSp>
        <p:sp>
          <p:nvSpPr>
            <p:cNvPr id="3098" name="文本框 131"/>
            <p:cNvSpPr txBox="1">
              <a:spLocks noChangeArrowheads="1"/>
            </p:cNvSpPr>
            <p:nvPr/>
          </p:nvSpPr>
          <p:spPr bwMode="auto">
            <a:xfrm>
              <a:off x="1275715" y="797915"/>
              <a:ext cx="3062962" cy="46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sym typeface="+mn-ea"/>
                </a:rPr>
                <a:t>总结展望</a:t>
              </a:r>
              <a:endParaRPr lang="zh-CN" altLang="en-US" sz="2400">
                <a:solidFill>
                  <a:srgbClr val="0072A9"/>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bldLst>
      <p:bldP spid="60" grpId="1" animBg="1"/>
      <p:bldP spid="61" grpId="1"/>
      <p:bldP spid="69" grpId="1" animBg="1"/>
      <p:bldP spid="71" grpId="1" animBg="1"/>
      <p:bldP spid="72" grpId="1" animBg="1"/>
      <p:bldP spid="67" grpId="1" animBg="1"/>
      <p:bldP spid="68" grpId="1" animBg="1"/>
      <p:bldP spid="70" grpId="1" animBg="1"/>
      <p:bldP spid="73" grpId="1" animBg="1"/>
      <p:bldP spid="6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bwMode="auto">
          <a:xfrm>
            <a:off x="4495800" y="2305050"/>
            <a:ext cx="3200400" cy="2828925"/>
            <a:chOff x="4495666" y="2209857"/>
            <a:chExt cx="3200669" cy="2829312"/>
          </a:xfrm>
        </p:grpSpPr>
        <p:sp>
          <p:nvSpPr>
            <p:cNvPr id="5" name="任意多边形 4"/>
            <p:cNvSpPr/>
            <p:nvPr/>
          </p:nvSpPr>
          <p:spPr>
            <a:xfrm rot="1800000">
              <a:off x="6651672" y="2209857"/>
              <a:ext cx="290537" cy="368350"/>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0" y="91351"/>
                  </a:moveTo>
                  <a:lnTo>
                    <a:pt x="179852" y="91351"/>
                  </a:lnTo>
                  <a:lnTo>
                    <a:pt x="179852" y="0"/>
                  </a:lnTo>
                  <a:lnTo>
                    <a:pt x="359703" y="228377"/>
                  </a:lnTo>
                  <a:lnTo>
                    <a:pt x="179852" y="456753"/>
                  </a:lnTo>
                  <a:lnTo>
                    <a:pt x="179852" y="365402"/>
                  </a:lnTo>
                  <a:lnTo>
                    <a:pt x="0" y="365402"/>
                  </a:lnTo>
                  <a:lnTo>
                    <a:pt x="0" y="91351"/>
                  </a:lnTo>
                  <a:close/>
                </a:path>
              </a:pathLst>
            </a:custGeom>
            <a:noFill/>
            <a:ln w="38100">
              <a:solidFill>
                <a:srgbClr val="01559D"/>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91350" rIns="107910" bIns="91351" spcCol="1270" anchor="ctr"/>
            <a:lstStyle/>
            <a:p>
              <a:pPr algn="ctr" defTabSz="844550" eaLnBrk="1" fontAlgn="auto" hangingPunct="1">
                <a:lnSpc>
                  <a:spcPct val="90000"/>
                </a:lnSpc>
                <a:spcAft>
                  <a:spcPct val="35000"/>
                </a:spcAft>
                <a:defRPr/>
              </a:pPr>
              <a:endParaRPr lang="zh-CN" altLang="en-US" sz="1900"/>
            </a:p>
          </p:txBody>
        </p:sp>
        <p:sp>
          <p:nvSpPr>
            <p:cNvPr id="7" name="任意多边形 6"/>
            <p:cNvSpPr/>
            <p:nvPr/>
          </p:nvSpPr>
          <p:spPr>
            <a:xfrm rot="5400000">
              <a:off x="7367687" y="3432410"/>
              <a:ext cx="288965" cy="368331"/>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0" y="91351"/>
                  </a:moveTo>
                  <a:lnTo>
                    <a:pt x="179852" y="91351"/>
                  </a:lnTo>
                  <a:lnTo>
                    <a:pt x="179852" y="0"/>
                  </a:lnTo>
                  <a:lnTo>
                    <a:pt x="359703" y="228377"/>
                  </a:lnTo>
                  <a:lnTo>
                    <a:pt x="179852" y="456753"/>
                  </a:lnTo>
                  <a:lnTo>
                    <a:pt x="179852" y="365402"/>
                  </a:lnTo>
                  <a:lnTo>
                    <a:pt x="0" y="365402"/>
                  </a:lnTo>
                  <a:lnTo>
                    <a:pt x="0" y="91351"/>
                  </a:lnTo>
                  <a:close/>
                </a:path>
              </a:pathLst>
            </a:custGeom>
            <a:noFill/>
            <a:ln w="38100">
              <a:solidFill>
                <a:srgbClr val="01559D"/>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91349" rIns="107910" bIns="91352" spcCol="1270" anchor="ctr"/>
            <a:lstStyle/>
            <a:p>
              <a:pPr algn="ctr" defTabSz="844550" eaLnBrk="1" fontAlgn="auto" hangingPunct="1">
                <a:lnSpc>
                  <a:spcPct val="90000"/>
                </a:lnSpc>
                <a:spcAft>
                  <a:spcPct val="35000"/>
                </a:spcAft>
                <a:defRPr/>
              </a:pPr>
              <a:endParaRPr lang="zh-CN" altLang="en-US" sz="1900"/>
            </a:p>
          </p:txBody>
        </p:sp>
        <p:sp>
          <p:nvSpPr>
            <p:cNvPr id="9" name="任意多边形 8"/>
            <p:cNvSpPr/>
            <p:nvPr/>
          </p:nvSpPr>
          <p:spPr>
            <a:xfrm rot="19800000">
              <a:off x="6665961" y="4662881"/>
              <a:ext cx="290536" cy="368350"/>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359703" y="365402"/>
                  </a:moveTo>
                  <a:lnTo>
                    <a:pt x="179851" y="365402"/>
                  </a:lnTo>
                  <a:lnTo>
                    <a:pt x="179851" y="456753"/>
                  </a:lnTo>
                  <a:lnTo>
                    <a:pt x="0" y="228376"/>
                  </a:lnTo>
                  <a:lnTo>
                    <a:pt x="179851" y="0"/>
                  </a:lnTo>
                  <a:lnTo>
                    <a:pt x="179851" y="91351"/>
                  </a:lnTo>
                  <a:lnTo>
                    <a:pt x="359703" y="91351"/>
                  </a:lnTo>
                  <a:lnTo>
                    <a:pt x="359703" y="365402"/>
                  </a:lnTo>
                  <a:close/>
                </a:path>
              </a:pathLst>
            </a:custGeom>
            <a:noFill/>
            <a:ln w="38100">
              <a:solidFill>
                <a:srgbClr val="01559D"/>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7910" tIns="91351" rIns="1" bIns="91351" spcCol="1270" anchor="ctr"/>
            <a:lstStyle/>
            <a:p>
              <a:pPr algn="ctr" defTabSz="844550" eaLnBrk="1" fontAlgn="auto" hangingPunct="1">
                <a:lnSpc>
                  <a:spcPct val="90000"/>
                </a:lnSpc>
                <a:spcAft>
                  <a:spcPct val="35000"/>
                </a:spcAft>
                <a:defRPr/>
              </a:pPr>
              <a:endParaRPr lang="zh-CN" altLang="en-US" sz="1900"/>
            </a:p>
          </p:txBody>
        </p:sp>
        <p:sp>
          <p:nvSpPr>
            <p:cNvPr id="11" name="任意多边形 10"/>
            <p:cNvSpPr/>
            <p:nvPr/>
          </p:nvSpPr>
          <p:spPr>
            <a:xfrm rot="1800000">
              <a:off x="5249792" y="4670819"/>
              <a:ext cx="290536" cy="368350"/>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359703" y="365402"/>
                  </a:moveTo>
                  <a:lnTo>
                    <a:pt x="179851" y="365402"/>
                  </a:lnTo>
                  <a:lnTo>
                    <a:pt x="179851" y="456753"/>
                  </a:lnTo>
                  <a:lnTo>
                    <a:pt x="0" y="228376"/>
                  </a:lnTo>
                  <a:lnTo>
                    <a:pt x="179851" y="0"/>
                  </a:lnTo>
                  <a:lnTo>
                    <a:pt x="179851" y="91351"/>
                  </a:lnTo>
                  <a:lnTo>
                    <a:pt x="359703" y="91351"/>
                  </a:lnTo>
                  <a:lnTo>
                    <a:pt x="359703" y="365402"/>
                  </a:lnTo>
                  <a:close/>
                </a:path>
              </a:pathLst>
            </a:custGeom>
            <a:noFill/>
            <a:ln w="38100">
              <a:solidFill>
                <a:srgbClr val="01559D"/>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7911" tIns="91351" rIns="0" bIns="91350" spcCol="1270" anchor="ctr"/>
            <a:lstStyle/>
            <a:p>
              <a:pPr algn="ctr" defTabSz="844550" eaLnBrk="1" fontAlgn="auto" hangingPunct="1">
                <a:lnSpc>
                  <a:spcPct val="90000"/>
                </a:lnSpc>
                <a:spcAft>
                  <a:spcPct val="35000"/>
                </a:spcAft>
                <a:defRPr/>
              </a:pPr>
              <a:endParaRPr lang="zh-CN" altLang="en-US" sz="1900"/>
            </a:p>
          </p:txBody>
        </p:sp>
        <p:sp>
          <p:nvSpPr>
            <p:cNvPr id="13" name="任意多边形 12"/>
            <p:cNvSpPr/>
            <p:nvPr/>
          </p:nvSpPr>
          <p:spPr>
            <a:xfrm rot="16200000">
              <a:off x="4535349" y="3448287"/>
              <a:ext cx="288965" cy="368331"/>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0" y="91351"/>
                  </a:moveTo>
                  <a:lnTo>
                    <a:pt x="179852" y="91351"/>
                  </a:lnTo>
                  <a:lnTo>
                    <a:pt x="179852" y="0"/>
                  </a:lnTo>
                  <a:lnTo>
                    <a:pt x="359703" y="228377"/>
                  </a:lnTo>
                  <a:lnTo>
                    <a:pt x="179852" y="456753"/>
                  </a:lnTo>
                  <a:lnTo>
                    <a:pt x="179852" y="365402"/>
                  </a:lnTo>
                  <a:lnTo>
                    <a:pt x="0" y="365402"/>
                  </a:lnTo>
                  <a:lnTo>
                    <a:pt x="0" y="91351"/>
                  </a:lnTo>
                  <a:close/>
                </a:path>
              </a:pathLst>
            </a:custGeom>
            <a:noFill/>
            <a:ln w="38100">
              <a:solidFill>
                <a:srgbClr val="01559D"/>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2" tIns="91351" rIns="107912" bIns="91350" spcCol="1270" anchor="ctr"/>
            <a:lstStyle/>
            <a:p>
              <a:pPr algn="ctr" defTabSz="844550" eaLnBrk="1" fontAlgn="auto" hangingPunct="1">
                <a:lnSpc>
                  <a:spcPct val="90000"/>
                </a:lnSpc>
                <a:spcAft>
                  <a:spcPct val="35000"/>
                </a:spcAft>
                <a:defRPr/>
              </a:pPr>
              <a:endParaRPr lang="zh-CN" altLang="en-US" sz="1900"/>
            </a:p>
          </p:txBody>
        </p:sp>
        <p:sp>
          <p:nvSpPr>
            <p:cNvPr id="15" name="任意多边形 14"/>
            <p:cNvSpPr/>
            <p:nvPr/>
          </p:nvSpPr>
          <p:spPr>
            <a:xfrm rot="19800000">
              <a:off x="5235503" y="2217796"/>
              <a:ext cx="290537" cy="368350"/>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0" y="91351"/>
                  </a:moveTo>
                  <a:lnTo>
                    <a:pt x="179852" y="91351"/>
                  </a:lnTo>
                  <a:lnTo>
                    <a:pt x="179852" y="0"/>
                  </a:lnTo>
                  <a:lnTo>
                    <a:pt x="359703" y="228377"/>
                  </a:lnTo>
                  <a:lnTo>
                    <a:pt x="179852" y="456753"/>
                  </a:lnTo>
                  <a:lnTo>
                    <a:pt x="179852" y="365402"/>
                  </a:lnTo>
                  <a:lnTo>
                    <a:pt x="0" y="365402"/>
                  </a:lnTo>
                  <a:lnTo>
                    <a:pt x="0" y="91351"/>
                  </a:lnTo>
                  <a:close/>
                </a:path>
              </a:pathLst>
            </a:custGeom>
            <a:noFill/>
            <a:ln w="38100">
              <a:solidFill>
                <a:srgbClr val="01559D"/>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 tIns="91351" rIns="107911" bIns="91350" spcCol="1270" anchor="ctr"/>
            <a:lstStyle/>
            <a:p>
              <a:pPr algn="ctr" defTabSz="844550" eaLnBrk="1" fontAlgn="auto" hangingPunct="1">
                <a:lnSpc>
                  <a:spcPct val="90000"/>
                </a:lnSpc>
                <a:spcAft>
                  <a:spcPct val="35000"/>
                </a:spcAft>
                <a:defRPr/>
              </a:pPr>
              <a:endParaRPr lang="zh-CN" altLang="en-US" sz="1900"/>
            </a:p>
          </p:txBody>
        </p:sp>
      </p:grpSp>
      <p:grpSp>
        <p:nvGrpSpPr>
          <p:cNvPr id="24" name="组合 23"/>
          <p:cNvGrpSpPr/>
          <p:nvPr/>
        </p:nvGrpSpPr>
        <p:grpSpPr bwMode="auto">
          <a:xfrm>
            <a:off x="5551488" y="1539875"/>
            <a:ext cx="1089025" cy="1089025"/>
            <a:chOff x="5551327" y="1444198"/>
            <a:chExt cx="1089347" cy="1089347"/>
          </a:xfrm>
        </p:grpSpPr>
        <p:sp>
          <p:nvSpPr>
            <p:cNvPr id="4" name="任意多边形 3"/>
            <p:cNvSpPr/>
            <p:nvPr/>
          </p:nvSpPr>
          <p:spPr>
            <a:xfrm>
              <a:off x="5551327" y="1444198"/>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algn="ctr" defTabSz="1333500" eaLnBrk="1" fontAlgn="auto" hangingPunct="1">
                <a:lnSpc>
                  <a:spcPct val="90000"/>
                </a:lnSpc>
                <a:spcAft>
                  <a:spcPct val="35000"/>
                </a:spcAft>
                <a:defRPr/>
              </a:pPr>
              <a:endParaRPr lang="zh-CN" altLang="en-US" sz="3000"/>
            </a:p>
          </p:txBody>
        </p:sp>
        <p:sp>
          <p:nvSpPr>
            <p:cNvPr id="20543" name="Freeform 74"/>
            <p:cNvSpPr>
              <a:spLocks noEditPoints="1"/>
            </p:cNvSpPr>
            <p:nvPr/>
          </p:nvSpPr>
          <p:spPr bwMode="auto">
            <a:xfrm>
              <a:off x="5826873" y="1827537"/>
              <a:ext cx="538255" cy="351936"/>
            </a:xfrm>
            <a:custGeom>
              <a:avLst/>
              <a:gdLst>
                <a:gd name="T0" fmla="*/ 2147483647 w 99"/>
                <a:gd name="T1" fmla="*/ 2147483647 h 65"/>
                <a:gd name="T2" fmla="*/ 2147483647 w 99"/>
                <a:gd name="T3" fmla="*/ 2147483647 h 65"/>
                <a:gd name="T4" fmla="*/ 2147483647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2147483647 h 65"/>
                <a:gd name="T18" fmla="*/ 2147483647 w 99"/>
                <a:gd name="T19" fmla="*/ 2147483647 h 65"/>
                <a:gd name="T20" fmla="*/ 2147483647 w 99"/>
                <a:gd name="T21" fmla="*/ 2147483647 h 65"/>
                <a:gd name="T22" fmla="*/ 2147483647 w 99"/>
                <a:gd name="T23" fmla="*/ 2147483647 h 65"/>
                <a:gd name="T24" fmla="*/ 2147483647 w 99"/>
                <a:gd name="T25" fmla="*/ 2147483647 h 65"/>
                <a:gd name="T26" fmla="*/ 2147483647 w 99"/>
                <a:gd name="T27" fmla="*/ 2147483647 h 65"/>
                <a:gd name="T28" fmla="*/ 2147483647 w 99"/>
                <a:gd name="T29" fmla="*/ 2147483647 h 65"/>
                <a:gd name="T30" fmla="*/ 2147483647 w 99"/>
                <a:gd name="T31" fmla="*/ 2147483647 h 65"/>
                <a:gd name="T32" fmla="*/ 2147483647 w 99"/>
                <a:gd name="T33" fmla="*/ 2147483647 h 65"/>
                <a:gd name="T34" fmla="*/ 2147483647 w 99"/>
                <a:gd name="T35" fmla="*/ 0 h 65"/>
                <a:gd name="T36" fmla="*/ 2147483647 w 99"/>
                <a:gd name="T37" fmla="*/ 2147483647 h 65"/>
                <a:gd name="T38" fmla="*/ 2147483647 w 99"/>
                <a:gd name="T39" fmla="*/ 2147483647 h 65"/>
                <a:gd name="T40" fmla="*/ 2147483647 w 99"/>
                <a:gd name="T41" fmla="*/ 2147483647 h 65"/>
                <a:gd name="T42" fmla="*/ 0 w 99"/>
                <a:gd name="T43" fmla="*/ 2147483647 h 65"/>
                <a:gd name="T44" fmla="*/ 2147483647 w 99"/>
                <a:gd name="T45" fmla="*/ 2147483647 h 65"/>
                <a:gd name="T46" fmla="*/ 2147483647 w 99"/>
                <a:gd name="T47" fmla="*/ 2147483647 h 65"/>
                <a:gd name="T48" fmla="*/ 2147483647 w 99"/>
                <a:gd name="T49" fmla="*/ 2147483647 h 65"/>
                <a:gd name="T50" fmla="*/ 2147483647 w 99"/>
                <a:gd name="T51" fmla="*/ 2147483647 h 65"/>
                <a:gd name="T52" fmla="*/ 2147483647 w 99"/>
                <a:gd name="T53" fmla="*/ 2147483647 h 65"/>
                <a:gd name="T54" fmla="*/ 2147483647 w 99"/>
                <a:gd name="T55" fmla="*/ 2147483647 h 65"/>
                <a:gd name="T56" fmla="*/ 2147483647 w 99"/>
                <a:gd name="T57" fmla="*/ 2147483647 h 65"/>
                <a:gd name="T58" fmla="*/ 2147483647 w 99"/>
                <a:gd name="T59" fmla="*/ 2147483647 h 65"/>
                <a:gd name="T60" fmla="*/ 2147483647 w 99"/>
                <a:gd name="T61" fmla="*/ 2147483647 h 65"/>
                <a:gd name="T62" fmla="*/ 2147483647 w 99"/>
                <a:gd name="T63" fmla="*/ 2147483647 h 65"/>
                <a:gd name="T64" fmla="*/ 2147483647 w 99"/>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6" name="组合 25"/>
          <p:cNvGrpSpPr/>
          <p:nvPr/>
        </p:nvGrpSpPr>
        <p:grpSpPr bwMode="auto">
          <a:xfrm>
            <a:off x="6967538" y="3992563"/>
            <a:ext cx="1089025" cy="1089025"/>
            <a:chOff x="6967834" y="3897660"/>
            <a:chExt cx="1089347" cy="1089347"/>
          </a:xfrm>
        </p:grpSpPr>
        <p:sp>
          <p:nvSpPr>
            <p:cNvPr id="8" name="任意多边形 7"/>
            <p:cNvSpPr/>
            <p:nvPr/>
          </p:nvSpPr>
          <p:spPr>
            <a:xfrm>
              <a:off x="6967834" y="3897660"/>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algn="ctr" defTabSz="1333500" eaLnBrk="1" fontAlgn="auto" hangingPunct="1">
                <a:lnSpc>
                  <a:spcPct val="90000"/>
                </a:lnSpc>
                <a:spcAft>
                  <a:spcPct val="35000"/>
                </a:spcAft>
                <a:defRPr/>
              </a:pPr>
              <a:endParaRPr lang="zh-CN" altLang="en-US" sz="3000"/>
            </a:p>
          </p:txBody>
        </p:sp>
        <p:sp>
          <p:nvSpPr>
            <p:cNvPr id="20541" name="Freeform 30"/>
            <p:cNvSpPr>
              <a:spLocks noEditPoints="1"/>
            </p:cNvSpPr>
            <p:nvPr/>
          </p:nvSpPr>
          <p:spPr bwMode="auto">
            <a:xfrm>
              <a:off x="7311236" y="4177806"/>
              <a:ext cx="402542" cy="52905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7" name="组合 26"/>
          <p:cNvGrpSpPr/>
          <p:nvPr/>
        </p:nvGrpSpPr>
        <p:grpSpPr bwMode="auto">
          <a:xfrm>
            <a:off x="5551488" y="4810125"/>
            <a:ext cx="1089025" cy="1090613"/>
            <a:chOff x="5551327" y="4715481"/>
            <a:chExt cx="1089347" cy="1089347"/>
          </a:xfrm>
        </p:grpSpPr>
        <p:sp>
          <p:nvSpPr>
            <p:cNvPr id="10" name="任意多边形 9"/>
            <p:cNvSpPr/>
            <p:nvPr/>
          </p:nvSpPr>
          <p:spPr>
            <a:xfrm>
              <a:off x="5551327" y="4715481"/>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algn="ctr" defTabSz="1333500" eaLnBrk="1" fontAlgn="auto" hangingPunct="1">
                <a:lnSpc>
                  <a:spcPct val="90000"/>
                </a:lnSpc>
                <a:spcAft>
                  <a:spcPct val="35000"/>
                </a:spcAft>
                <a:defRPr/>
              </a:pPr>
              <a:endParaRPr lang="zh-CN" altLang="en-US" sz="3000"/>
            </a:p>
          </p:txBody>
        </p:sp>
        <p:sp>
          <p:nvSpPr>
            <p:cNvPr id="20539" name="Freeform 48"/>
            <p:cNvSpPr>
              <a:spLocks noEditPoints="1"/>
            </p:cNvSpPr>
            <p:nvPr/>
          </p:nvSpPr>
          <p:spPr bwMode="auto">
            <a:xfrm>
              <a:off x="5914282" y="4971475"/>
              <a:ext cx="363436" cy="577358"/>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9" name="组合 28"/>
          <p:cNvGrpSpPr/>
          <p:nvPr/>
        </p:nvGrpSpPr>
        <p:grpSpPr bwMode="auto">
          <a:xfrm>
            <a:off x="4135438" y="2357438"/>
            <a:ext cx="1089025" cy="1089025"/>
            <a:chOff x="4134819" y="2262018"/>
            <a:chExt cx="1089347" cy="1089347"/>
          </a:xfrm>
        </p:grpSpPr>
        <p:sp>
          <p:nvSpPr>
            <p:cNvPr id="14" name="任意多边形 13"/>
            <p:cNvSpPr/>
            <p:nvPr/>
          </p:nvSpPr>
          <p:spPr>
            <a:xfrm>
              <a:off x="4134819" y="2262018"/>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1852" tIns="271852" rIns="271852" bIns="271852" spcCol="1270" anchor="ctr"/>
            <a:lstStyle/>
            <a:p>
              <a:pPr algn="ctr" defTabSz="2578100" eaLnBrk="1" fontAlgn="auto" hangingPunct="1">
                <a:lnSpc>
                  <a:spcPct val="90000"/>
                </a:lnSpc>
                <a:spcAft>
                  <a:spcPct val="35000"/>
                </a:spcAft>
                <a:defRPr/>
              </a:pPr>
              <a:endParaRPr lang="zh-CN" altLang="en-US" sz="5800"/>
            </a:p>
          </p:txBody>
        </p:sp>
        <p:sp>
          <p:nvSpPr>
            <p:cNvPr id="20537" name="Freeform 71"/>
            <p:cNvSpPr>
              <a:spLocks noEditPoints="1"/>
            </p:cNvSpPr>
            <p:nvPr/>
          </p:nvSpPr>
          <p:spPr bwMode="auto">
            <a:xfrm>
              <a:off x="4424166" y="2509246"/>
              <a:ext cx="510652" cy="584084"/>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5" name="组合 24"/>
          <p:cNvGrpSpPr/>
          <p:nvPr/>
        </p:nvGrpSpPr>
        <p:grpSpPr bwMode="auto">
          <a:xfrm>
            <a:off x="6967538" y="2357438"/>
            <a:ext cx="1089025" cy="1089025"/>
            <a:chOff x="6967834" y="2262018"/>
            <a:chExt cx="1089347" cy="1089347"/>
          </a:xfrm>
        </p:grpSpPr>
        <p:sp>
          <p:nvSpPr>
            <p:cNvPr id="6" name="任意多边形 5"/>
            <p:cNvSpPr/>
            <p:nvPr/>
          </p:nvSpPr>
          <p:spPr>
            <a:xfrm>
              <a:off x="6967834" y="2262018"/>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algn="ctr" defTabSz="1333500" eaLnBrk="1" fontAlgn="auto" hangingPunct="1">
                <a:lnSpc>
                  <a:spcPct val="90000"/>
                </a:lnSpc>
                <a:spcAft>
                  <a:spcPct val="35000"/>
                </a:spcAft>
                <a:defRPr/>
              </a:pPr>
              <a:endParaRPr lang="zh-CN" altLang="en-US" sz="3000"/>
            </a:p>
          </p:txBody>
        </p:sp>
        <p:sp>
          <p:nvSpPr>
            <p:cNvPr id="20535" name="Freeform 306"/>
            <p:cNvSpPr>
              <a:spLocks noEditPoints="1"/>
            </p:cNvSpPr>
            <p:nvPr/>
          </p:nvSpPr>
          <p:spPr bwMode="auto">
            <a:xfrm>
              <a:off x="7261305" y="2556716"/>
              <a:ext cx="540505" cy="538049"/>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8" name="组合 27"/>
          <p:cNvGrpSpPr/>
          <p:nvPr/>
        </p:nvGrpSpPr>
        <p:grpSpPr bwMode="auto">
          <a:xfrm>
            <a:off x="4135438" y="3992563"/>
            <a:ext cx="1089025" cy="1089025"/>
            <a:chOff x="4134819" y="3897660"/>
            <a:chExt cx="1089347" cy="1089347"/>
          </a:xfrm>
        </p:grpSpPr>
        <p:sp>
          <p:nvSpPr>
            <p:cNvPr id="12" name="任意多边形 11"/>
            <p:cNvSpPr/>
            <p:nvPr/>
          </p:nvSpPr>
          <p:spPr>
            <a:xfrm>
              <a:off x="4134819" y="3897660"/>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algn="ctr" defTabSz="1333500" eaLnBrk="1" fontAlgn="auto" hangingPunct="1">
                <a:lnSpc>
                  <a:spcPct val="90000"/>
                </a:lnSpc>
                <a:spcAft>
                  <a:spcPct val="35000"/>
                </a:spcAft>
                <a:defRPr/>
              </a:pPr>
              <a:endParaRPr lang="zh-CN" altLang="en-US" sz="3000"/>
            </a:p>
          </p:txBody>
        </p:sp>
        <p:sp>
          <p:nvSpPr>
            <p:cNvPr id="20533" name="Freeform 330"/>
            <p:cNvSpPr>
              <a:spLocks noEditPoints="1"/>
            </p:cNvSpPr>
            <p:nvPr/>
          </p:nvSpPr>
          <p:spPr bwMode="auto">
            <a:xfrm>
              <a:off x="4406190" y="4185254"/>
              <a:ext cx="546604" cy="586599"/>
            </a:xfrm>
            <a:custGeom>
              <a:avLst/>
              <a:gdLst>
                <a:gd name="T0" fmla="*/ 2147483647 w 205"/>
                <a:gd name="T1" fmla="*/ 2147483647 h 220"/>
                <a:gd name="T2" fmla="*/ 2147483647 w 205"/>
                <a:gd name="T3" fmla="*/ 2147483647 h 220"/>
                <a:gd name="T4" fmla="*/ 2147483647 w 205"/>
                <a:gd name="T5" fmla="*/ 2147483647 h 220"/>
                <a:gd name="T6" fmla="*/ 2147483647 w 205"/>
                <a:gd name="T7" fmla="*/ 2147483647 h 220"/>
                <a:gd name="T8" fmla="*/ 2147483647 w 205"/>
                <a:gd name="T9" fmla="*/ 2147483647 h 220"/>
                <a:gd name="T10" fmla="*/ 2147483647 w 205"/>
                <a:gd name="T11" fmla="*/ 2147483647 h 220"/>
                <a:gd name="T12" fmla="*/ 2147483647 w 205"/>
                <a:gd name="T13" fmla="*/ 2147483647 h 220"/>
                <a:gd name="T14" fmla="*/ 2147483647 w 205"/>
                <a:gd name="T15" fmla="*/ 2147483647 h 220"/>
                <a:gd name="T16" fmla="*/ 2147483647 w 205"/>
                <a:gd name="T17" fmla="*/ 2147483647 h 220"/>
                <a:gd name="T18" fmla="*/ 2147483647 w 205"/>
                <a:gd name="T19" fmla="*/ 2147483647 h 220"/>
                <a:gd name="T20" fmla="*/ 2147483647 w 205"/>
                <a:gd name="T21" fmla="*/ 2147483647 h 220"/>
                <a:gd name="T22" fmla="*/ 2147483647 w 205"/>
                <a:gd name="T23" fmla="*/ 2147483647 h 220"/>
                <a:gd name="T24" fmla="*/ 2147483647 w 205"/>
                <a:gd name="T25" fmla="*/ 2147483647 h 220"/>
                <a:gd name="T26" fmla="*/ 2147483647 w 205"/>
                <a:gd name="T27" fmla="*/ 2147483647 h 220"/>
                <a:gd name="T28" fmla="*/ 2147483647 w 205"/>
                <a:gd name="T29" fmla="*/ 2147483647 h 220"/>
                <a:gd name="T30" fmla="*/ 2147483647 w 205"/>
                <a:gd name="T31" fmla="*/ 2147483647 h 220"/>
                <a:gd name="T32" fmla="*/ 2147483647 w 205"/>
                <a:gd name="T33" fmla="*/ 2147483647 h 220"/>
                <a:gd name="T34" fmla="*/ 2147483647 w 205"/>
                <a:gd name="T35" fmla="*/ 2147483647 h 220"/>
                <a:gd name="T36" fmla="*/ 2147483647 w 205"/>
                <a:gd name="T37" fmla="*/ 2147483647 h 220"/>
                <a:gd name="T38" fmla="*/ 2147483647 w 205"/>
                <a:gd name="T39" fmla="*/ 2147483647 h 220"/>
                <a:gd name="T40" fmla="*/ 2147483647 w 205"/>
                <a:gd name="T41" fmla="*/ 0 h 220"/>
                <a:gd name="T42" fmla="*/ 2147483647 w 205"/>
                <a:gd name="T43" fmla="*/ 2147483647 h 220"/>
                <a:gd name="T44" fmla="*/ 2147483647 w 205"/>
                <a:gd name="T45" fmla="*/ 2147483647 h 220"/>
                <a:gd name="T46" fmla="*/ 2147483647 w 205"/>
                <a:gd name="T47" fmla="*/ 2147483647 h 220"/>
                <a:gd name="T48" fmla="*/ 2147483647 w 205"/>
                <a:gd name="T49" fmla="*/ 2147483647 h 220"/>
                <a:gd name="T50" fmla="*/ 2147483647 w 205"/>
                <a:gd name="T51" fmla="*/ 2147483647 h 220"/>
                <a:gd name="T52" fmla="*/ 2147483647 w 205"/>
                <a:gd name="T53" fmla="*/ 2147483647 h 220"/>
                <a:gd name="T54" fmla="*/ 2147483647 w 205"/>
                <a:gd name="T55" fmla="*/ 2147483647 h 220"/>
                <a:gd name="T56" fmla="*/ 2147483647 w 205"/>
                <a:gd name="T57" fmla="*/ 2147483647 h 220"/>
                <a:gd name="T58" fmla="*/ 2147483647 w 205"/>
                <a:gd name="T59" fmla="*/ 2147483647 h 220"/>
                <a:gd name="T60" fmla="*/ 2147483647 w 205"/>
                <a:gd name="T61" fmla="*/ 2147483647 h 220"/>
                <a:gd name="T62" fmla="*/ 2147483647 w 205"/>
                <a:gd name="T63" fmla="*/ 2147483647 h 220"/>
                <a:gd name="T64" fmla="*/ 2147483647 w 205"/>
                <a:gd name="T65" fmla="*/ 2147483647 h 220"/>
                <a:gd name="T66" fmla="*/ 2147483647 w 205"/>
                <a:gd name="T67" fmla="*/ 2147483647 h 220"/>
                <a:gd name="T68" fmla="*/ 2147483647 w 205"/>
                <a:gd name="T69" fmla="*/ 2147483647 h 220"/>
                <a:gd name="T70" fmla="*/ 2147483647 w 205"/>
                <a:gd name="T71" fmla="*/ 2147483647 h 220"/>
                <a:gd name="T72" fmla="*/ 2147483647 w 205"/>
                <a:gd name="T73" fmla="*/ 2147483647 h 220"/>
                <a:gd name="T74" fmla="*/ 2147483647 w 205"/>
                <a:gd name="T75" fmla="*/ 2147483647 h 220"/>
                <a:gd name="T76" fmla="*/ 2147483647 w 205"/>
                <a:gd name="T77" fmla="*/ 2147483647 h 2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5" h="220">
                  <a:moveTo>
                    <a:pt x="102" y="202"/>
                  </a:moveTo>
                  <a:lnTo>
                    <a:pt x="62" y="153"/>
                  </a:lnTo>
                  <a:lnTo>
                    <a:pt x="20" y="104"/>
                  </a:lnTo>
                  <a:lnTo>
                    <a:pt x="16" y="98"/>
                  </a:lnTo>
                  <a:lnTo>
                    <a:pt x="20" y="93"/>
                  </a:lnTo>
                  <a:lnTo>
                    <a:pt x="40" y="53"/>
                  </a:lnTo>
                  <a:lnTo>
                    <a:pt x="43" y="49"/>
                  </a:lnTo>
                  <a:lnTo>
                    <a:pt x="49" y="49"/>
                  </a:lnTo>
                  <a:lnTo>
                    <a:pt x="87" y="49"/>
                  </a:lnTo>
                  <a:lnTo>
                    <a:pt x="96" y="49"/>
                  </a:lnTo>
                  <a:lnTo>
                    <a:pt x="171" y="49"/>
                  </a:lnTo>
                  <a:lnTo>
                    <a:pt x="178" y="49"/>
                  </a:lnTo>
                  <a:lnTo>
                    <a:pt x="180" y="53"/>
                  </a:lnTo>
                  <a:lnTo>
                    <a:pt x="200" y="93"/>
                  </a:lnTo>
                  <a:lnTo>
                    <a:pt x="205" y="98"/>
                  </a:lnTo>
                  <a:lnTo>
                    <a:pt x="200" y="104"/>
                  </a:lnTo>
                  <a:lnTo>
                    <a:pt x="158" y="153"/>
                  </a:lnTo>
                  <a:lnTo>
                    <a:pt x="118" y="202"/>
                  </a:lnTo>
                  <a:lnTo>
                    <a:pt x="109" y="211"/>
                  </a:lnTo>
                  <a:lnTo>
                    <a:pt x="102" y="202"/>
                  </a:lnTo>
                  <a:close/>
                  <a:moveTo>
                    <a:pt x="160" y="171"/>
                  </a:moveTo>
                  <a:lnTo>
                    <a:pt x="158" y="191"/>
                  </a:lnTo>
                  <a:lnTo>
                    <a:pt x="140" y="200"/>
                  </a:lnTo>
                  <a:lnTo>
                    <a:pt x="160" y="202"/>
                  </a:lnTo>
                  <a:lnTo>
                    <a:pt x="169" y="220"/>
                  </a:lnTo>
                  <a:lnTo>
                    <a:pt x="171" y="198"/>
                  </a:lnTo>
                  <a:lnTo>
                    <a:pt x="187" y="191"/>
                  </a:lnTo>
                  <a:lnTo>
                    <a:pt x="167" y="189"/>
                  </a:lnTo>
                  <a:lnTo>
                    <a:pt x="160" y="171"/>
                  </a:lnTo>
                  <a:close/>
                  <a:moveTo>
                    <a:pt x="40" y="0"/>
                  </a:moveTo>
                  <a:lnTo>
                    <a:pt x="25" y="22"/>
                  </a:lnTo>
                  <a:lnTo>
                    <a:pt x="0" y="20"/>
                  </a:lnTo>
                  <a:lnTo>
                    <a:pt x="23" y="36"/>
                  </a:lnTo>
                  <a:lnTo>
                    <a:pt x="20" y="60"/>
                  </a:lnTo>
                  <a:lnTo>
                    <a:pt x="36" y="38"/>
                  </a:lnTo>
                  <a:lnTo>
                    <a:pt x="60" y="40"/>
                  </a:lnTo>
                  <a:lnTo>
                    <a:pt x="38" y="25"/>
                  </a:lnTo>
                  <a:lnTo>
                    <a:pt x="40" y="0"/>
                  </a:lnTo>
                  <a:close/>
                  <a:moveTo>
                    <a:pt x="60" y="67"/>
                  </a:moveTo>
                  <a:lnTo>
                    <a:pt x="82" y="91"/>
                  </a:lnTo>
                  <a:lnTo>
                    <a:pt x="102" y="67"/>
                  </a:lnTo>
                  <a:lnTo>
                    <a:pt x="96" y="67"/>
                  </a:lnTo>
                  <a:lnTo>
                    <a:pt x="60" y="67"/>
                  </a:lnTo>
                  <a:close/>
                  <a:moveTo>
                    <a:pt x="118" y="67"/>
                  </a:moveTo>
                  <a:lnTo>
                    <a:pt x="138" y="91"/>
                  </a:lnTo>
                  <a:lnTo>
                    <a:pt x="160" y="67"/>
                  </a:lnTo>
                  <a:lnTo>
                    <a:pt x="118" y="67"/>
                  </a:lnTo>
                  <a:close/>
                  <a:moveTo>
                    <a:pt x="167" y="69"/>
                  </a:moveTo>
                  <a:lnTo>
                    <a:pt x="145" y="93"/>
                  </a:lnTo>
                  <a:lnTo>
                    <a:pt x="180" y="93"/>
                  </a:lnTo>
                  <a:lnTo>
                    <a:pt x="167" y="69"/>
                  </a:lnTo>
                  <a:close/>
                  <a:moveTo>
                    <a:pt x="131" y="93"/>
                  </a:moveTo>
                  <a:lnTo>
                    <a:pt x="111" y="69"/>
                  </a:lnTo>
                  <a:lnTo>
                    <a:pt x="89" y="93"/>
                  </a:lnTo>
                  <a:lnTo>
                    <a:pt x="131" y="93"/>
                  </a:lnTo>
                  <a:close/>
                  <a:moveTo>
                    <a:pt x="76" y="93"/>
                  </a:moveTo>
                  <a:lnTo>
                    <a:pt x="54" y="71"/>
                  </a:lnTo>
                  <a:lnTo>
                    <a:pt x="38" y="96"/>
                  </a:lnTo>
                  <a:lnTo>
                    <a:pt x="76" y="140"/>
                  </a:lnTo>
                  <a:lnTo>
                    <a:pt x="98" y="164"/>
                  </a:lnTo>
                  <a:lnTo>
                    <a:pt x="74" y="116"/>
                  </a:lnTo>
                  <a:lnTo>
                    <a:pt x="78" y="111"/>
                  </a:lnTo>
                  <a:lnTo>
                    <a:pt x="111" y="175"/>
                  </a:lnTo>
                  <a:lnTo>
                    <a:pt x="142" y="111"/>
                  </a:lnTo>
                  <a:lnTo>
                    <a:pt x="147" y="116"/>
                  </a:lnTo>
                  <a:lnTo>
                    <a:pt x="122" y="164"/>
                  </a:lnTo>
                  <a:lnTo>
                    <a:pt x="145" y="140"/>
                  </a:lnTo>
                  <a:lnTo>
                    <a:pt x="178" y="100"/>
                  </a:lnTo>
                  <a:lnTo>
                    <a:pt x="67" y="100"/>
                  </a:lnTo>
                  <a:lnTo>
                    <a:pt x="67" y="93"/>
                  </a:lnTo>
                  <a:lnTo>
                    <a:pt x="76"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3" name="Freeform 283"/>
          <p:cNvSpPr>
            <a:spLocks noEditPoints="1"/>
          </p:cNvSpPr>
          <p:nvPr/>
        </p:nvSpPr>
        <p:spPr bwMode="auto">
          <a:xfrm>
            <a:off x="5665788" y="3219450"/>
            <a:ext cx="860425" cy="1092200"/>
          </a:xfrm>
          <a:custGeom>
            <a:avLst/>
            <a:gdLst>
              <a:gd name="T0" fmla="*/ 41 w 95"/>
              <a:gd name="T1" fmla="*/ 0 h 120"/>
              <a:gd name="T2" fmla="*/ 29 w 95"/>
              <a:gd name="T3" fmla="*/ 7 h 120"/>
              <a:gd name="T4" fmla="*/ 29 w 95"/>
              <a:gd name="T5" fmla="*/ 7 h 120"/>
              <a:gd name="T6" fmla="*/ 14 w 95"/>
              <a:gd name="T7" fmla="*/ 1 h 120"/>
              <a:gd name="T8" fmla="*/ 3 w 95"/>
              <a:gd name="T9" fmla="*/ 8 h 120"/>
              <a:gd name="T10" fmla="*/ 0 w 95"/>
              <a:gd name="T11" fmla="*/ 21 h 120"/>
              <a:gd name="T12" fmla="*/ 3 w 95"/>
              <a:gd name="T13" fmla="*/ 34 h 120"/>
              <a:gd name="T14" fmla="*/ 14 w 95"/>
              <a:gd name="T15" fmla="*/ 40 h 120"/>
              <a:gd name="T16" fmla="*/ 31 w 95"/>
              <a:gd name="T17" fmla="*/ 37 h 120"/>
              <a:gd name="T18" fmla="*/ 41 w 95"/>
              <a:gd name="T19" fmla="*/ 41 h 120"/>
              <a:gd name="T20" fmla="*/ 43 w 95"/>
              <a:gd name="T21" fmla="*/ 41 h 120"/>
              <a:gd name="T22" fmla="*/ 57 w 95"/>
              <a:gd name="T23" fmla="*/ 56 h 120"/>
              <a:gd name="T24" fmla="*/ 68 w 95"/>
              <a:gd name="T25" fmla="*/ 58 h 120"/>
              <a:gd name="T26" fmla="*/ 66 w 95"/>
              <a:gd name="T27" fmla="*/ 78 h 120"/>
              <a:gd name="T28" fmla="*/ 65 w 95"/>
              <a:gd name="T29" fmla="*/ 120 h 120"/>
              <a:gd name="T30" fmla="*/ 75 w 95"/>
              <a:gd name="T31" fmla="*/ 120 h 120"/>
              <a:gd name="T32" fmla="*/ 77 w 95"/>
              <a:gd name="T33" fmla="*/ 84 h 120"/>
              <a:gd name="T34" fmla="*/ 82 w 95"/>
              <a:gd name="T35" fmla="*/ 84 h 120"/>
              <a:gd name="T36" fmla="*/ 84 w 95"/>
              <a:gd name="T37" fmla="*/ 120 h 120"/>
              <a:gd name="T38" fmla="*/ 95 w 95"/>
              <a:gd name="T39" fmla="*/ 120 h 120"/>
              <a:gd name="T40" fmla="*/ 92 w 95"/>
              <a:gd name="T41" fmla="*/ 78 h 120"/>
              <a:gd name="T42" fmla="*/ 94 w 95"/>
              <a:gd name="T43" fmla="*/ 41 h 120"/>
              <a:gd name="T44" fmla="*/ 74 w 95"/>
              <a:gd name="T45" fmla="*/ 41 h 120"/>
              <a:gd name="T46" fmla="*/ 70 w 95"/>
              <a:gd name="T47" fmla="*/ 35 h 120"/>
              <a:gd name="T48" fmla="*/ 71 w 95"/>
              <a:gd name="T49" fmla="*/ 35 h 120"/>
              <a:gd name="T50" fmla="*/ 79 w 95"/>
              <a:gd name="T51" fmla="*/ 38 h 120"/>
              <a:gd name="T52" fmla="*/ 91 w 95"/>
              <a:gd name="T53" fmla="*/ 26 h 120"/>
              <a:gd name="T54" fmla="*/ 79 w 95"/>
              <a:gd name="T55" fmla="*/ 14 h 120"/>
              <a:gd name="T56" fmla="*/ 71 w 95"/>
              <a:gd name="T57" fmla="*/ 18 h 120"/>
              <a:gd name="T58" fmla="*/ 48 w 95"/>
              <a:gd name="T59" fmla="*/ 2 h 120"/>
              <a:gd name="T60" fmla="*/ 41 w 95"/>
              <a:gd name="T61" fmla="*/ 0 h 120"/>
              <a:gd name="T62" fmla="*/ 65 w 95"/>
              <a:gd name="T63" fmla="*/ 43 h 120"/>
              <a:gd name="T64" fmla="*/ 58 w 95"/>
              <a:gd name="T65" fmla="*/ 46 h 120"/>
              <a:gd name="T66" fmla="*/ 51 w 95"/>
              <a:gd name="T67" fmla="*/ 39 h 120"/>
              <a:gd name="T68" fmla="*/ 62 w 95"/>
              <a:gd name="T69" fmla="*/ 37 h 120"/>
              <a:gd name="T70" fmla="*/ 65 w 95"/>
              <a:gd name="T71" fmla="*/ 43 h 120"/>
              <a:gd name="T72" fmla="*/ 10 w 95"/>
              <a:gd name="T73" fmla="*/ 12 h 120"/>
              <a:gd name="T74" fmla="*/ 14 w 95"/>
              <a:gd name="T75" fmla="*/ 9 h 120"/>
              <a:gd name="T76" fmla="*/ 18 w 95"/>
              <a:gd name="T77" fmla="*/ 12 h 120"/>
              <a:gd name="T78" fmla="*/ 21 w 95"/>
              <a:gd name="T79" fmla="*/ 21 h 120"/>
              <a:gd name="T80" fmla="*/ 18 w 95"/>
              <a:gd name="T81" fmla="*/ 30 h 120"/>
              <a:gd name="T82" fmla="*/ 14 w 95"/>
              <a:gd name="T83" fmla="*/ 32 h 120"/>
              <a:gd name="T84" fmla="*/ 10 w 95"/>
              <a:gd name="T85" fmla="*/ 30 h 120"/>
              <a:gd name="T86" fmla="*/ 7 w 95"/>
              <a:gd name="T87" fmla="*/ 21 h 120"/>
              <a:gd name="T88" fmla="*/ 10 w 95"/>
              <a:gd name="T89" fmla="*/ 12 h 120"/>
              <a:gd name="T90" fmla="*/ 35 w 95"/>
              <a:gd name="T91" fmla="*/ 11 h 120"/>
              <a:gd name="T92" fmla="*/ 41 w 95"/>
              <a:gd name="T93" fmla="*/ 8 h 120"/>
              <a:gd name="T94" fmla="*/ 47 w 95"/>
              <a:gd name="T95" fmla="*/ 11 h 120"/>
              <a:gd name="T96" fmla="*/ 50 w 95"/>
              <a:gd name="T97" fmla="*/ 21 h 120"/>
              <a:gd name="T98" fmla="*/ 47 w 95"/>
              <a:gd name="T99" fmla="*/ 30 h 120"/>
              <a:gd name="T100" fmla="*/ 41 w 95"/>
              <a:gd name="T101" fmla="*/ 34 h 120"/>
              <a:gd name="T102" fmla="*/ 35 w 95"/>
              <a:gd name="T103" fmla="*/ 30 h 120"/>
              <a:gd name="T104" fmla="*/ 33 w 95"/>
              <a:gd name="T105" fmla="*/ 21 h 120"/>
              <a:gd name="T106" fmla="*/ 35 w 95"/>
              <a:gd name="T107"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34" name="组合 33"/>
          <p:cNvGrpSpPr/>
          <p:nvPr/>
        </p:nvGrpSpPr>
        <p:grpSpPr bwMode="auto">
          <a:xfrm>
            <a:off x="7928293" y="794068"/>
            <a:ext cx="4204018" cy="2764472"/>
            <a:chOff x="6382339" y="996167"/>
            <a:chExt cx="4203679" cy="2766439"/>
          </a:xfrm>
        </p:grpSpPr>
        <p:grpSp>
          <p:nvGrpSpPr>
            <p:cNvPr id="20527" name="组合 34"/>
            <p:cNvGrpSpPr/>
            <p:nvPr/>
          </p:nvGrpSpPr>
          <p:grpSpPr bwMode="auto">
            <a:xfrm>
              <a:off x="6532505" y="1016818"/>
              <a:ext cx="4053513" cy="2745788"/>
              <a:chOff x="5905825" y="934797"/>
              <a:chExt cx="4053513" cy="2745788"/>
            </a:xfrm>
          </p:grpSpPr>
          <p:sp>
            <p:nvSpPr>
              <p:cNvPr id="37" name="文本框 36"/>
              <p:cNvSpPr txBox="1"/>
              <p:nvPr/>
            </p:nvSpPr>
            <p:spPr>
              <a:xfrm>
                <a:off x="6833484" y="934797"/>
                <a:ext cx="2425504" cy="460703"/>
              </a:xfrm>
              <a:prstGeom prst="rect">
                <a:avLst/>
              </a:prstGeom>
              <a:noFill/>
            </p:spPr>
            <p:txBody>
              <a:bodyPr>
                <a:spAutoFit/>
              </a:bodyPr>
              <a:lstStyle/>
              <a:p>
                <a:pPr eaLnBrk="1" fontAlgn="auto" hangingPunct="1">
                  <a:spcBef>
                    <a:spcPts val="0"/>
                  </a:spcBef>
                  <a:spcAft>
                    <a:spcPts val="0"/>
                  </a:spcAft>
                  <a:defRPr/>
                </a:pPr>
                <a:r>
                  <a:rPr lang="zh-CN" sz="2400" b="1" dirty="0">
                    <a:solidFill>
                      <a:srgbClr val="0072A9"/>
                    </a:solidFill>
                    <a:latin typeface="+mj-lt"/>
                    <a:ea typeface="+mn-ea"/>
                    <a:cs typeface="Arial" panose="020B0604020202020204" pitchFamily="34" charset="0"/>
                  </a:rPr>
                  <a:t>项目体会</a:t>
                </a:r>
                <a:endParaRPr lang="zh-CN" sz="2400" b="1" dirty="0">
                  <a:solidFill>
                    <a:srgbClr val="0072A9"/>
                  </a:solidFill>
                  <a:latin typeface="+mj-lt"/>
                  <a:ea typeface="+mn-ea"/>
                  <a:cs typeface="Arial" panose="020B0604020202020204" pitchFamily="34" charset="0"/>
                </a:endParaRPr>
              </a:p>
            </p:txBody>
          </p:sp>
          <p:sp>
            <p:nvSpPr>
              <p:cNvPr id="38" name="文本框 37"/>
              <p:cNvSpPr txBox="1"/>
              <p:nvPr/>
            </p:nvSpPr>
            <p:spPr bwMode="auto">
              <a:xfrm>
                <a:off x="5905825" y="1371988"/>
                <a:ext cx="4053513" cy="2308597"/>
              </a:xfrm>
              <a:prstGeom prst="rect">
                <a:avLst/>
              </a:prstGeom>
              <a:noFill/>
            </p:spPr>
            <p:txBody>
              <a:bodyPr wrap="square">
                <a:spAutoFit/>
              </a:bodyPr>
              <a:lstStyle/>
              <a:p>
                <a:pPr indent="609600"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4158780845"/>
                    </a:ext>
                  </a:extLst>
                </a:pPr>
                <a:r>
                  <a:rPr lang="en-US" altLang="zh-CN" sz="2400" dirty="0">
                    <a:solidFill>
                      <a:schemeClr val="bg2">
                        <a:lumMod val="25000"/>
                      </a:schemeClr>
                    </a:solidFill>
                    <a:latin typeface="Arial" panose="020B0604020202020204" pitchFamily="34" charset="0"/>
                    <a:ea typeface="+mn-ea"/>
                    <a:cs typeface="Arial" panose="020B0604020202020204" pitchFamily="34" charset="0"/>
                  </a:rPr>
                  <a:t>编写代码只占用了较少的时间，一多半的时间花在了前期准备和后期代码</a:t>
                </a:r>
                <a:r>
                  <a:rPr lang="en-US" altLang="zh-CN" sz="2400" dirty="0">
                    <a:solidFill>
                      <a:schemeClr val="bg2">
                        <a:lumMod val="25000"/>
                      </a:schemeClr>
                    </a:solidFill>
                    <a:latin typeface="Arial" panose="020B0604020202020204" pitchFamily="34" charset="0"/>
                    <a:ea typeface="+mn-ea"/>
                    <a:cs typeface="Arial" panose="020B0604020202020204" pitchFamily="34" charset="0"/>
                    <a:sym typeface="+mn-ea"/>
                  </a:rPr>
                  <a:t>调试</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上。通过设置断点走完数据处理的过程可以更好的理解各接口的实现流程，</a:t>
                </a:r>
                <a:endParaRPr lang="en-US" altLang="zh-CN" sz="24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39" name="直接连接符 38"/>
              <p:cNvCxnSpPr/>
              <p:nvPr/>
            </p:nvCxnSpPr>
            <p:spPr>
              <a:xfrm>
                <a:off x="6922377" y="1371671"/>
                <a:ext cx="1777857"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382339" y="996167"/>
              <a:ext cx="1500066" cy="646572"/>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anose="020B0806030902050204" pitchFamily="34" charset="0"/>
                  <a:ea typeface="+mn-ea"/>
                </a:rPr>
                <a:t>01</a:t>
              </a:r>
              <a:endParaRPr lang="zh-CN" altLang="en-US" sz="3600" dirty="0">
                <a:solidFill>
                  <a:schemeClr val="bg2">
                    <a:lumMod val="25000"/>
                  </a:schemeClr>
                </a:solidFill>
                <a:latin typeface="Impact" panose="020B0806030902050204" pitchFamily="34" charset="0"/>
                <a:ea typeface="+mn-ea"/>
              </a:endParaRPr>
            </a:p>
          </p:txBody>
        </p:sp>
      </p:grpSp>
      <p:grpSp>
        <p:nvGrpSpPr>
          <p:cNvPr id="40" name="组合 39"/>
          <p:cNvGrpSpPr/>
          <p:nvPr/>
        </p:nvGrpSpPr>
        <p:grpSpPr bwMode="auto">
          <a:xfrm>
            <a:off x="7801293" y="3583305"/>
            <a:ext cx="4309428" cy="3133408"/>
            <a:chOff x="6382339" y="996167"/>
            <a:chExt cx="4309080" cy="3135635"/>
          </a:xfrm>
        </p:grpSpPr>
        <p:grpSp>
          <p:nvGrpSpPr>
            <p:cNvPr id="20522" name="组合 40"/>
            <p:cNvGrpSpPr/>
            <p:nvPr/>
          </p:nvGrpSpPr>
          <p:grpSpPr bwMode="auto">
            <a:xfrm>
              <a:off x="6532504" y="1016819"/>
              <a:ext cx="4158915" cy="3114983"/>
              <a:chOff x="5905824" y="934798"/>
              <a:chExt cx="4158915" cy="3114983"/>
            </a:xfrm>
          </p:grpSpPr>
          <p:sp>
            <p:nvSpPr>
              <p:cNvPr id="43" name="文本框 42"/>
              <p:cNvSpPr txBox="1"/>
              <p:nvPr/>
            </p:nvSpPr>
            <p:spPr>
              <a:xfrm>
                <a:off x="6833484" y="934798"/>
                <a:ext cx="2425504" cy="460567"/>
              </a:xfrm>
              <a:prstGeom prst="rect">
                <a:avLst/>
              </a:prstGeom>
              <a:noFill/>
            </p:spPr>
            <p:txBody>
              <a:bodyPr>
                <a:spAutoFit/>
              </a:bodyPr>
              <a:lstStyle/>
              <a:p>
                <a:pPr eaLnBrk="1" fontAlgn="auto" hangingPunct="1">
                  <a:spcBef>
                    <a:spcPts val="0"/>
                  </a:spcBef>
                  <a:spcAft>
                    <a:spcPts val="0"/>
                  </a:spcAft>
                  <a:defRPr/>
                </a:pPr>
                <a:r>
                  <a:rPr lang="zh-CN" sz="2400" b="1" dirty="0">
                    <a:solidFill>
                      <a:srgbClr val="0072A9"/>
                    </a:solidFill>
                    <a:latin typeface="+mj-lt"/>
                    <a:ea typeface="+mn-ea"/>
                    <a:cs typeface="Arial" panose="020B0604020202020204" pitchFamily="34" charset="0"/>
                  </a:rPr>
                  <a:t>不足之处</a:t>
                </a:r>
                <a:endParaRPr lang="zh-CN" sz="2400" b="1" dirty="0">
                  <a:solidFill>
                    <a:srgbClr val="0072A9"/>
                  </a:solidFill>
                  <a:latin typeface="+mj-lt"/>
                  <a:ea typeface="+mn-ea"/>
                  <a:cs typeface="Arial" panose="020B0604020202020204" pitchFamily="34" charset="0"/>
                </a:endParaRPr>
              </a:p>
            </p:txBody>
          </p:sp>
          <p:sp>
            <p:nvSpPr>
              <p:cNvPr id="44" name="文本框 43"/>
              <p:cNvSpPr txBox="1"/>
              <p:nvPr/>
            </p:nvSpPr>
            <p:spPr bwMode="auto">
              <a:xfrm>
                <a:off x="5905824" y="1371353"/>
                <a:ext cx="4158915" cy="2678428"/>
              </a:xfrm>
              <a:prstGeom prst="rect">
                <a:avLst/>
              </a:prstGeom>
              <a:noFill/>
            </p:spPr>
            <p:txBody>
              <a:bodyPr wrap="square">
                <a:spAutoFit/>
              </a:bodyPr>
              <a:lstStyle/>
              <a:p>
                <a:pPr indent="609600"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4158780845"/>
                    </a:ext>
                  </a:extLst>
                </a:pPr>
                <a:r>
                  <a:rPr lang="en-US" altLang="zh-CN" sz="2400" dirty="0">
                    <a:solidFill>
                      <a:schemeClr val="bg2">
                        <a:lumMod val="25000"/>
                      </a:schemeClr>
                    </a:solidFill>
                    <a:latin typeface="Arial" panose="020B0604020202020204" pitchFamily="34" charset="0"/>
                    <a:ea typeface="+mn-ea"/>
                    <a:cs typeface="Arial" panose="020B0604020202020204" pitchFamily="34" charset="0"/>
                  </a:rPr>
                  <a:t>服务端的架构也没有考虑高并发的设计方案，数据库是单库单表，未分离读写操作，未构建从库保证数据备份。缓存的应用也十分有限，高并发下采用此架构势必会影响正常使用，甚至会使服务器宕机。</a:t>
                </a:r>
                <a:endParaRPr lang="en-US" altLang="zh-CN" sz="24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45" name="直接连接符 44"/>
              <p:cNvCxnSpPr/>
              <p:nvPr/>
            </p:nvCxnSpPr>
            <p:spPr>
              <a:xfrm>
                <a:off x="6922377" y="1371671"/>
                <a:ext cx="1777857"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6382339" y="996167"/>
              <a:ext cx="1500066" cy="646572"/>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anose="020B0806030902050204" pitchFamily="34" charset="0"/>
                  <a:ea typeface="+mn-ea"/>
                </a:rPr>
                <a:t>02</a:t>
              </a:r>
              <a:endParaRPr lang="zh-CN" altLang="en-US" sz="3600" dirty="0">
                <a:solidFill>
                  <a:schemeClr val="bg2">
                    <a:lumMod val="25000"/>
                  </a:schemeClr>
                </a:solidFill>
                <a:latin typeface="Impact" panose="020B0806030902050204" pitchFamily="34" charset="0"/>
                <a:ea typeface="+mn-ea"/>
              </a:endParaRPr>
            </a:p>
          </p:txBody>
        </p:sp>
      </p:grpSp>
      <p:grpSp>
        <p:nvGrpSpPr>
          <p:cNvPr id="52" name="组合 51"/>
          <p:cNvGrpSpPr/>
          <p:nvPr/>
        </p:nvGrpSpPr>
        <p:grpSpPr bwMode="auto">
          <a:xfrm>
            <a:off x="352425" y="935355"/>
            <a:ext cx="4203700" cy="2019301"/>
            <a:chOff x="385281" y="2409012"/>
            <a:chExt cx="4203384" cy="2019374"/>
          </a:xfrm>
        </p:grpSpPr>
        <p:grpSp>
          <p:nvGrpSpPr>
            <p:cNvPr id="20512" name="组合 52"/>
            <p:cNvGrpSpPr/>
            <p:nvPr/>
          </p:nvGrpSpPr>
          <p:grpSpPr bwMode="auto">
            <a:xfrm>
              <a:off x="385281" y="2428063"/>
              <a:ext cx="3804634" cy="2000323"/>
              <a:chOff x="399947" y="2108023"/>
              <a:chExt cx="3804634" cy="2000323"/>
            </a:xfrm>
          </p:grpSpPr>
          <p:sp>
            <p:nvSpPr>
              <p:cNvPr id="55" name="文本框 54"/>
              <p:cNvSpPr txBox="1"/>
              <p:nvPr/>
            </p:nvSpPr>
            <p:spPr>
              <a:xfrm>
                <a:off x="1088870" y="2108023"/>
                <a:ext cx="2425518" cy="460425"/>
              </a:xfrm>
              <a:prstGeom prst="rect">
                <a:avLst/>
              </a:prstGeom>
              <a:noFill/>
            </p:spPr>
            <p:txBody>
              <a:bodyPr>
                <a:spAutoFit/>
              </a:bodyPr>
              <a:lstStyle/>
              <a:p>
                <a:pPr algn="r" eaLnBrk="1" fontAlgn="auto" hangingPunct="1">
                  <a:spcBef>
                    <a:spcPts val="0"/>
                  </a:spcBef>
                  <a:spcAft>
                    <a:spcPts val="0"/>
                  </a:spcAft>
                  <a:defRPr/>
                </a:pPr>
                <a:r>
                  <a:rPr lang="zh-CN" sz="2400" b="1" dirty="0">
                    <a:solidFill>
                      <a:srgbClr val="0072A9"/>
                    </a:solidFill>
                    <a:latin typeface="+mj-lt"/>
                    <a:ea typeface="+mn-ea"/>
                    <a:cs typeface="Arial" panose="020B0604020202020204" pitchFamily="34" charset="0"/>
                  </a:rPr>
                  <a:t>数据库优化</a:t>
                </a:r>
                <a:endParaRPr lang="zh-CN" sz="2400" b="1" dirty="0">
                  <a:solidFill>
                    <a:srgbClr val="0072A9"/>
                  </a:solidFill>
                  <a:latin typeface="+mj-lt"/>
                  <a:ea typeface="+mn-ea"/>
                  <a:cs typeface="Arial" panose="020B0604020202020204" pitchFamily="34" charset="0"/>
                </a:endParaRPr>
              </a:p>
            </p:txBody>
          </p:sp>
          <p:sp>
            <p:nvSpPr>
              <p:cNvPr id="56" name="文本框 55"/>
              <p:cNvSpPr txBox="1"/>
              <p:nvPr/>
            </p:nvSpPr>
            <p:spPr bwMode="auto">
              <a:xfrm>
                <a:off x="399947" y="2539839"/>
                <a:ext cx="3804634" cy="1568507"/>
              </a:xfrm>
              <a:prstGeom prst="rect">
                <a:avLst/>
              </a:prstGeom>
              <a:noFill/>
            </p:spPr>
            <p:txBody>
              <a:bodyPr wrap="square">
                <a:spAutoFit/>
              </a:bodyPr>
              <a:lstStyle/>
              <a:p>
                <a:pPr indent="6096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4158780845"/>
                    </a:ext>
                  </a:extLst>
                </a:pPr>
                <a:r>
                  <a:rPr lang="en-US" altLang="zh-CN" sz="2400" dirty="0">
                    <a:solidFill>
                      <a:schemeClr val="bg2">
                        <a:lumMod val="25000"/>
                      </a:schemeClr>
                    </a:solidFill>
                    <a:latin typeface="+mn-ea"/>
                    <a:ea typeface="+mn-ea"/>
                    <a:cs typeface="Arial" panose="020B0604020202020204" pitchFamily="34" charset="0"/>
                  </a:rPr>
                  <a:t>数据库也要主从分离，读写分离，防止数据库的意外宕机引起数据丢失的情况出现。</a:t>
                </a:r>
                <a:endParaRPr lang="en-US" altLang="zh-CN" sz="2400" dirty="0">
                  <a:solidFill>
                    <a:schemeClr val="bg2">
                      <a:lumMod val="25000"/>
                    </a:schemeClr>
                  </a:solidFill>
                  <a:latin typeface="+mn-ea"/>
                  <a:ea typeface="+mn-ea"/>
                  <a:cs typeface="Arial" panose="020B0604020202020204" pitchFamily="34" charset="0"/>
                </a:endParaRPr>
              </a:p>
            </p:txBody>
          </p:sp>
          <p:cxnSp>
            <p:nvCxnSpPr>
              <p:cNvPr id="57" name="直接连接符 56"/>
              <p:cNvCxnSpPr/>
              <p:nvPr/>
            </p:nvCxnSpPr>
            <p:spPr>
              <a:xfrm>
                <a:off x="1604769" y="2546189"/>
                <a:ext cx="177786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54" name="文本框 53"/>
            <p:cNvSpPr txBox="1"/>
            <p:nvPr/>
          </p:nvSpPr>
          <p:spPr>
            <a:xfrm>
              <a:off x="3088591" y="2409012"/>
              <a:ext cx="1500074" cy="645183"/>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anose="020B0806030902050204" pitchFamily="34" charset="0"/>
                  <a:ea typeface="+mn-ea"/>
                </a:rPr>
                <a:t>04</a:t>
              </a:r>
              <a:endParaRPr lang="zh-CN" altLang="en-US" sz="3600" dirty="0">
                <a:solidFill>
                  <a:schemeClr val="bg2">
                    <a:lumMod val="25000"/>
                  </a:schemeClr>
                </a:solidFill>
                <a:latin typeface="Impact" panose="020B0806030902050204" pitchFamily="34" charset="0"/>
                <a:ea typeface="+mn-ea"/>
              </a:endParaRPr>
            </a:p>
          </p:txBody>
        </p:sp>
      </p:grpSp>
      <p:grpSp>
        <p:nvGrpSpPr>
          <p:cNvPr id="58" name="组合 57"/>
          <p:cNvGrpSpPr/>
          <p:nvPr/>
        </p:nvGrpSpPr>
        <p:grpSpPr bwMode="auto">
          <a:xfrm>
            <a:off x="220980" y="3382328"/>
            <a:ext cx="4203700" cy="3496945"/>
            <a:chOff x="385281" y="2409012"/>
            <a:chExt cx="4203384" cy="3497074"/>
          </a:xfrm>
        </p:grpSpPr>
        <p:grpSp>
          <p:nvGrpSpPr>
            <p:cNvPr id="20507" name="组合 58"/>
            <p:cNvGrpSpPr/>
            <p:nvPr/>
          </p:nvGrpSpPr>
          <p:grpSpPr bwMode="auto">
            <a:xfrm>
              <a:off x="385281" y="2428063"/>
              <a:ext cx="4037027" cy="3478023"/>
              <a:chOff x="399947" y="2108023"/>
              <a:chExt cx="4037027" cy="3478023"/>
            </a:xfrm>
          </p:grpSpPr>
          <p:sp>
            <p:nvSpPr>
              <p:cNvPr id="61" name="文本框 60"/>
              <p:cNvSpPr txBox="1"/>
              <p:nvPr/>
            </p:nvSpPr>
            <p:spPr>
              <a:xfrm>
                <a:off x="1088870" y="2108023"/>
                <a:ext cx="2425518" cy="460392"/>
              </a:xfrm>
              <a:prstGeom prst="rect">
                <a:avLst/>
              </a:prstGeom>
              <a:noFill/>
            </p:spPr>
            <p:txBody>
              <a:bodyPr>
                <a:spAutoFit/>
              </a:bodyPr>
              <a:lstStyle/>
              <a:p>
                <a:pPr algn="ctr" eaLnBrk="1" fontAlgn="auto" hangingPunct="1">
                  <a:spcBef>
                    <a:spcPts val="0"/>
                  </a:spcBef>
                  <a:spcAft>
                    <a:spcPts val="0"/>
                  </a:spcAft>
                  <a:defRPr/>
                </a:pPr>
                <a:r>
                  <a:rPr lang="zh-CN" sz="2400" b="1" dirty="0">
                    <a:solidFill>
                      <a:srgbClr val="0072A9"/>
                    </a:solidFill>
                    <a:latin typeface="+mj-lt"/>
                    <a:ea typeface="+mn-ea"/>
                    <a:cs typeface="Arial" panose="020B0604020202020204" pitchFamily="34" charset="0"/>
                  </a:rPr>
                  <a:t>服务端优化</a:t>
                </a:r>
                <a:endParaRPr lang="zh-CN" sz="2400" b="1" dirty="0">
                  <a:solidFill>
                    <a:srgbClr val="0072A9"/>
                  </a:solidFill>
                  <a:latin typeface="+mj-lt"/>
                  <a:ea typeface="+mn-ea"/>
                  <a:cs typeface="Arial" panose="020B0604020202020204" pitchFamily="34" charset="0"/>
                </a:endParaRPr>
              </a:p>
            </p:txBody>
          </p:sp>
          <p:sp>
            <p:nvSpPr>
              <p:cNvPr id="62" name="文本框 61"/>
              <p:cNvSpPr txBox="1"/>
              <p:nvPr/>
            </p:nvSpPr>
            <p:spPr bwMode="auto">
              <a:xfrm>
                <a:off x="399947" y="2539839"/>
                <a:ext cx="4037027" cy="3046207"/>
              </a:xfrm>
              <a:prstGeom prst="rect">
                <a:avLst/>
              </a:prstGeom>
              <a:noFill/>
            </p:spPr>
            <p:txBody>
              <a:bodyPr wrap="square">
                <a:spAutoFit/>
              </a:bodyPr>
              <a:lstStyle/>
              <a:p>
                <a:pPr indent="6096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4158780845"/>
                    </a:ext>
                  </a:extLst>
                </a:pPr>
                <a:r>
                  <a:rPr lang="en-US" altLang="zh-CN" sz="2400" dirty="0">
                    <a:solidFill>
                      <a:schemeClr val="bg2">
                        <a:lumMod val="25000"/>
                      </a:schemeClr>
                    </a:solidFill>
                    <a:latin typeface="Arial" panose="020B0604020202020204" pitchFamily="34" charset="0"/>
                    <a:ea typeface="+mn-ea"/>
                    <a:cs typeface="Arial" panose="020B0604020202020204" pitchFamily="34" charset="0"/>
                  </a:rPr>
                  <a:t>可将服务端代码分离，封装成微服务接口部署在多台服务器上</a:t>
                </a:r>
                <a:r>
                  <a:rPr lang="zh-CN" altLang="en-US" sz="2400" dirty="0">
                    <a:solidFill>
                      <a:schemeClr val="bg2">
                        <a:lumMod val="25000"/>
                      </a:schemeClr>
                    </a:solidFill>
                    <a:latin typeface="Arial" panose="020B0604020202020204" pitchFamily="34" charset="0"/>
                    <a:ea typeface="+mn-ea"/>
                    <a:cs typeface="Arial" panose="020B0604020202020204" pitchFamily="34" charset="0"/>
                  </a:rPr>
                  <a:t>；</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缓存可采用Redis来抗住用户频繁访问时造成的数据库压力</a:t>
                </a:r>
                <a:r>
                  <a:rPr lang="zh-CN" altLang="en-US" sz="2400" dirty="0">
                    <a:solidFill>
                      <a:schemeClr val="bg2">
                        <a:lumMod val="25000"/>
                      </a:schemeClr>
                    </a:solidFill>
                    <a:latin typeface="Arial" panose="020B0604020202020204" pitchFamily="34" charset="0"/>
                    <a:ea typeface="+mn-ea"/>
                    <a:cs typeface="Arial" panose="020B0604020202020204" pitchFamily="34" charset="0"/>
                  </a:rPr>
                  <a:t>；</a:t>
                </a:r>
                <a:r>
                  <a:rPr lang="en-US" altLang="zh-CN" sz="2400" dirty="0">
                    <a:solidFill>
                      <a:schemeClr val="bg2">
                        <a:lumMod val="25000"/>
                      </a:schemeClr>
                    </a:solidFill>
                    <a:latin typeface="Arial" panose="020B0604020202020204" pitchFamily="34" charset="0"/>
                    <a:ea typeface="+mn-ea"/>
                    <a:cs typeface="Arial" panose="020B0604020202020204" pitchFamily="34" charset="0"/>
                  </a:rPr>
                  <a:t>各接口内部添加日志入口，后期可通过查看相关日志解决运行中出现的问题。</a:t>
                </a: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cxnSp>
            <p:nvCxnSpPr>
              <p:cNvPr id="63" name="直接连接符 62"/>
              <p:cNvCxnSpPr/>
              <p:nvPr/>
            </p:nvCxnSpPr>
            <p:spPr>
              <a:xfrm>
                <a:off x="1604769" y="2546189"/>
                <a:ext cx="177786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60" name="文本框 59"/>
            <p:cNvSpPr txBox="1"/>
            <p:nvPr/>
          </p:nvSpPr>
          <p:spPr>
            <a:xfrm>
              <a:off x="3088591" y="2409012"/>
              <a:ext cx="1500074" cy="645184"/>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anose="020B0806030902050204" pitchFamily="34" charset="0"/>
                  <a:ea typeface="+mn-ea"/>
                </a:rPr>
                <a:t>03</a:t>
              </a:r>
              <a:endParaRPr lang="zh-CN" altLang="en-US" sz="3600" dirty="0">
                <a:solidFill>
                  <a:schemeClr val="bg2">
                    <a:lumMod val="25000"/>
                  </a:schemeClr>
                </a:solidFill>
                <a:latin typeface="Impact" panose="020B0806030902050204" pitchFamily="34" charset="0"/>
                <a:ea typeface="+mn-ea"/>
              </a:endParaRPr>
            </a:p>
          </p:txBody>
        </p:sp>
      </p:grpSp>
      <p:grpSp>
        <p:nvGrpSpPr>
          <p:cNvPr id="70" name="组合 69"/>
          <p:cNvGrpSpPr/>
          <p:nvPr/>
        </p:nvGrpSpPr>
        <p:grpSpPr bwMode="auto">
          <a:xfrm>
            <a:off x="193675" y="185738"/>
            <a:ext cx="3903663" cy="825500"/>
            <a:chOff x="193490" y="186088"/>
            <a:chExt cx="3903080" cy="824600"/>
          </a:xfrm>
        </p:grpSpPr>
        <p:sp>
          <p:nvSpPr>
            <p:cNvPr id="71" name="菱形 70"/>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498" name="文本框 71"/>
            <p:cNvSpPr txBox="1">
              <a:spLocks noChangeArrowheads="1"/>
            </p:cNvSpPr>
            <p:nvPr/>
          </p:nvSpPr>
          <p:spPr bwMode="auto">
            <a:xfrm>
              <a:off x="1018090" y="243238"/>
              <a:ext cx="3062962" cy="4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总结展望</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73" name="直接连接符 72"/>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20501" name="Freeform 30"/>
            <p:cNvSpPr>
              <a:spLocks noEditPoints="1"/>
            </p:cNvSpPr>
            <p:nvPr/>
          </p:nvSpPr>
          <p:spPr bwMode="auto">
            <a:xfrm>
              <a:off x="457222" y="403127"/>
              <a:ext cx="297137" cy="390522"/>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par>
                                <p:cTn id="20" presetID="3" presetClass="entr" presetSubtype="1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par>
                                <p:cTn id="23" presetID="3" presetClass="entr" presetSubtype="1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par>
                                <p:cTn id="26" presetID="3" presetClass="entr" presetSubtype="1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par>
                                <p:cTn id="29" presetID="3" presetClass="entr" presetSubtype="1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blinds(horizontal)">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500"/>
                                        <p:tgtEl>
                                          <p:spTgt spid="34"/>
                                        </p:tgtEl>
                                      </p:cBhvr>
                                    </p:animEffect>
                                  </p:childTnLst>
                                </p:cTn>
                              </p:par>
                              <p:par>
                                <p:cTn id="37" presetID="3" presetClass="entr" presetSubtype="1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linds(horizontal)">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linds(horizontal)">
                                      <p:cBhvr>
                                        <p:cTn id="44" dur="500"/>
                                        <p:tgtEl>
                                          <p:spTgt spid="52"/>
                                        </p:tgtEl>
                                      </p:cBhvr>
                                    </p:animEffect>
                                  </p:childTnLst>
                                </p:cTn>
                              </p:par>
                              <p:par>
                                <p:cTn id="45" presetID="3" presetClass="entr" presetSubtype="1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blinds(horizontal)">
                                      <p:cBhvr>
                                        <p:cTn id="4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48"/>
          <p:cNvSpPr/>
          <p:nvPr/>
        </p:nvSpPr>
        <p:spPr>
          <a:xfrm flipV="1">
            <a:off x="0" y="-19050"/>
            <a:ext cx="12225338" cy="4868863"/>
          </a:xfrm>
          <a:custGeom>
            <a:avLst/>
            <a:gdLst>
              <a:gd name="connsiteX0" fmla="*/ 0 w 12224693"/>
              <a:gd name="connsiteY0" fmla="*/ 4868865 h 4868865"/>
              <a:gd name="connsiteX1" fmla="*/ 12224693 w 12224693"/>
              <a:gd name="connsiteY1" fmla="*/ 4868865 h 4868865"/>
              <a:gd name="connsiteX2" fmla="*/ 12224693 w 12224693"/>
              <a:gd name="connsiteY2" fmla="*/ 4210821 h 4868865"/>
              <a:gd name="connsiteX3" fmla="*/ 0 w 12224693"/>
              <a:gd name="connsiteY3" fmla="*/ 0 h 4868865"/>
            </a:gdLst>
            <a:ahLst/>
            <a:cxnLst>
              <a:cxn ang="0">
                <a:pos x="connsiteX0" y="connsiteY0"/>
              </a:cxn>
              <a:cxn ang="0">
                <a:pos x="connsiteX1" y="connsiteY1"/>
              </a:cxn>
              <a:cxn ang="0">
                <a:pos x="connsiteX2" y="connsiteY2"/>
              </a:cxn>
              <a:cxn ang="0">
                <a:pos x="connsiteX3" y="connsiteY3"/>
              </a:cxn>
            </a:cxnLst>
            <a:rect l="l" t="t" r="r" b="b"/>
            <a:pathLst>
              <a:path w="12224693" h="4868865">
                <a:moveTo>
                  <a:pt x="0" y="4868865"/>
                </a:moveTo>
                <a:lnTo>
                  <a:pt x="12224693" y="4868865"/>
                </a:lnTo>
                <a:lnTo>
                  <a:pt x="12224693" y="4210821"/>
                </a:lnTo>
                <a:lnTo>
                  <a:pt x="0" y="0"/>
                </a:lnTo>
                <a:close/>
              </a:path>
            </a:pathLst>
          </a:cu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任意多边形 49"/>
          <p:cNvSpPr/>
          <p:nvPr/>
        </p:nvSpPr>
        <p:spPr>
          <a:xfrm rot="4146555">
            <a:off x="7962106" y="2520157"/>
            <a:ext cx="3668713" cy="6578600"/>
          </a:xfrm>
          <a:custGeom>
            <a:avLst/>
            <a:gdLst>
              <a:gd name="connsiteX0" fmla="*/ 17918 w 3667802"/>
              <a:gd name="connsiteY0" fmla="*/ 6236087 h 6578987"/>
              <a:gd name="connsiteX1" fmla="*/ 1871651 w 3667802"/>
              <a:gd name="connsiteY1" fmla="*/ 6236087 h 6578987"/>
              <a:gd name="connsiteX2" fmla="*/ 1740773 w 3667802"/>
              <a:gd name="connsiteY2" fmla="*/ 6578987 h 6578987"/>
              <a:gd name="connsiteX3" fmla="*/ 17918 w 3667802"/>
              <a:gd name="connsiteY3" fmla="*/ 6578987 h 6578987"/>
              <a:gd name="connsiteX4" fmla="*/ 17919 w 3667802"/>
              <a:gd name="connsiteY4" fmla="*/ 5759040 h 6578987"/>
              <a:gd name="connsiteX5" fmla="*/ 2053729 w 3667802"/>
              <a:gd name="connsiteY5" fmla="*/ 5759040 h 6578987"/>
              <a:gd name="connsiteX6" fmla="*/ 1922852 w 3667802"/>
              <a:gd name="connsiteY6" fmla="*/ 6101940 h 6578987"/>
              <a:gd name="connsiteX7" fmla="*/ 17919 w 3667802"/>
              <a:gd name="connsiteY7" fmla="*/ 6101940 h 6578987"/>
              <a:gd name="connsiteX8" fmla="*/ 17919 w 3667802"/>
              <a:gd name="connsiteY8" fmla="*/ 5281996 h 6578987"/>
              <a:gd name="connsiteX9" fmla="*/ 2235806 w 3667802"/>
              <a:gd name="connsiteY9" fmla="*/ 5281996 h 6578987"/>
              <a:gd name="connsiteX10" fmla="*/ 2104929 w 3667802"/>
              <a:gd name="connsiteY10" fmla="*/ 5624896 h 6578987"/>
              <a:gd name="connsiteX11" fmla="*/ 17919 w 3667802"/>
              <a:gd name="connsiteY11" fmla="*/ 5624896 h 6578987"/>
              <a:gd name="connsiteX12" fmla="*/ 17919 w 3667802"/>
              <a:gd name="connsiteY12" fmla="*/ 4804953 h 6578987"/>
              <a:gd name="connsiteX13" fmla="*/ 2417883 w 3667802"/>
              <a:gd name="connsiteY13" fmla="*/ 4804953 h 6578987"/>
              <a:gd name="connsiteX14" fmla="*/ 2287006 w 3667802"/>
              <a:gd name="connsiteY14" fmla="*/ 5147853 h 6578987"/>
              <a:gd name="connsiteX15" fmla="*/ 17919 w 3667802"/>
              <a:gd name="connsiteY15" fmla="*/ 5147853 h 6578987"/>
              <a:gd name="connsiteX16" fmla="*/ 17918 w 3667802"/>
              <a:gd name="connsiteY16" fmla="*/ 4327910 h 6578987"/>
              <a:gd name="connsiteX17" fmla="*/ 2599960 w 3667802"/>
              <a:gd name="connsiteY17" fmla="*/ 4327910 h 6578987"/>
              <a:gd name="connsiteX18" fmla="*/ 2469083 w 3667802"/>
              <a:gd name="connsiteY18" fmla="*/ 4670810 h 6578987"/>
              <a:gd name="connsiteX19" fmla="*/ 17918 w 3667802"/>
              <a:gd name="connsiteY19" fmla="*/ 4670810 h 6578987"/>
              <a:gd name="connsiteX20" fmla="*/ 17918 w 3667802"/>
              <a:gd name="connsiteY20" fmla="*/ 3850868 h 6578987"/>
              <a:gd name="connsiteX21" fmla="*/ 2782036 w 3667802"/>
              <a:gd name="connsiteY21" fmla="*/ 3850868 h 6578987"/>
              <a:gd name="connsiteX22" fmla="*/ 2651159 w 3667802"/>
              <a:gd name="connsiteY22" fmla="*/ 4193767 h 6578987"/>
              <a:gd name="connsiteX23" fmla="*/ 17919 w 3667802"/>
              <a:gd name="connsiteY23" fmla="*/ 4193768 h 6578987"/>
              <a:gd name="connsiteX24" fmla="*/ 17918 w 3667802"/>
              <a:gd name="connsiteY24" fmla="*/ 3373825 h 6578987"/>
              <a:gd name="connsiteX25" fmla="*/ 2964113 w 3667802"/>
              <a:gd name="connsiteY25" fmla="*/ 3373824 h 6578987"/>
              <a:gd name="connsiteX26" fmla="*/ 2833236 w 3667802"/>
              <a:gd name="connsiteY26" fmla="*/ 3716725 h 6578987"/>
              <a:gd name="connsiteX27" fmla="*/ 17918 w 3667802"/>
              <a:gd name="connsiteY27" fmla="*/ 3716725 h 6578987"/>
              <a:gd name="connsiteX28" fmla="*/ 17918 w 3667802"/>
              <a:gd name="connsiteY28" fmla="*/ 2896782 h 6578987"/>
              <a:gd name="connsiteX29" fmla="*/ 3146190 w 3667802"/>
              <a:gd name="connsiteY29" fmla="*/ 2896782 h 6578987"/>
              <a:gd name="connsiteX30" fmla="*/ 3015313 w 3667802"/>
              <a:gd name="connsiteY30" fmla="*/ 3239681 h 6578987"/>
              <a:gd name="connsiteX31" fmla="*/ 17918 w 3667802"/>
              <a:gd name="connsiteY31" fmla="*/ 3239682 h 6578987"/>
              <a:gd name="connsiteX32" fmla="*/ 17919 w 3667802"/>
              <a:gd name="connsiteY32" fmla="*/ 2419738 h 6578987"/>
              <a:gd name="connsiteX33" fmla="*/ 3328267 w 3667802"/>
              <a:gd name="connsiteY33" fmla="*/ 2419738 h 6578987"/>
              <a:gd name="connsiteX34" fmla="*/ 3197390 w 3667802"/>
              <a:gd name="connsiteY34" fmla="*/ 2762637 h 6578987"/>
              <a:gd name="connsiteX35" fmla="*/ 17919 w 3667802"/>
              <a:gd name="connsiteY35" fmla="*/ 2762638 h 6578987"/>
              <a:gd name="connsiteX36" fmla="*/ 9047 w 3667802"/>
              <a:gd name="connsiteY36" fmla="*/ 1902848 h 6578987"/>
              <a:gd name="connsiteX37" fmla="*/ 3525553 w 3667802"/>
              <a:gd name="connsiteY37" fmla="*/ 1902847 h 6578987"/>
              <a:gd name="connsiteX38" fmla="*/ 3394676 w 3667802"/>
              <a:gd name="connsiteY38" fmla="*/ 2245747 h 6578987"/>
              <a:gd name="connsiteX39" fmla="*/ 9047 w 3667802"/>
              <a:gd name="connsiteY39" fmla="*/ 2245747 h 6578987"/>
              <a:gd name="connsiteX40" fmla="*/ 9048 w 3667802"/>
              <a:gd name="connsiteY40" fmla="*/ 1425801 h 6578987"/>
              <a:gd name="connsiteX41" fmla="*/ 3667802 w 3667802"/>
              <a:gd name="connsiteY41" fmla="*/ 1425799 h 6578987"/>
              <a:gd name="connsiteX42" fmla="*/ 3536924 w 3667802"/>
              <a:gd name="connsiteY42" fmla="*/ 1768699 h 6578987"/>
              <a:gd name="connsiteX43" fmla="*/ 9048 w 3667802"/>
              <a:gd name="connsiteY43" fmla="*/ 1768701 h 6578987"/>
              <a:gd name="connsiteX44" fmla="*/ 9047 w 3667802"/>
              <a:gd name="connsiteY44" fmla="*/ 948758 h 6578987"/>
              <a:gd name="connsiteX45" fmla="*/ 2485752 w 3667802"/>
              <a:gd name="connsiteY45" fmla="*/ 948758 h 6578987"/>
              <a:gd name="connsiteX46" fmla="*/ 3384151 w 3667802"/>
              <a:gd name="connsiteY46" fmla="*/ 1291657 h 6578987"/>
              <a:gd name="connsiteX47" fmla="*/ 9047 w 3667802"/>
              <a:gd name="connsiteY47" fmla="*/ 1291656 h 6578987"/>
              <a:gd name="connsiteX48" fmla="*/ 9048 w 3667802"/>
              <a:gd name="connsiteY48" fmla="*/ 471713 h 6578987"/>
              <a:gd name="connsiteX49" fmla="*/ 1235893 w 3667802"/>
              <a:gd name="connsiteY49" fmla="*/ 471713 h 6578987"/>
              <a:gd name="connsiteX50" fmla="*/ 2134295 w 3667802"/>
              <a:gd name="connsiteY50" fmla="*/ 814613 h 6578987"/>
              <a:gd name="connsiteX51" fmla="*/ 9048 w 3667802"/>
              <a:gd name="connsiteY51" fmla="*/ 814614 h 6578987"/>
              <a:gd name="connsiteX52" fmla="*/ 0 w 3667802"/>
              <a:gd name="connsiteY52" fmla="*/ 0 h 6578987"/>
              <a:gd name="connsiteX53" fmla="*/ 875646 w 3667802"/>
              <a:gd name="connsiteY53" fmla="*/ 334216 h 6578987"/>
              <a:gd name="connsiteX54" fmla="*/ 0 w 3667802"/>
              <a:gd name="connsiteY54" fmla="*/ 334216 h 657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667802" h="6578987">
                <a:moveTo>
                  <a:pt x="17918" y="6236087"/>
                </a:moveTo>
                <a:lnTo>
                  <a:pt x="1871651" y="6236087"/>
                </a:lnTo>
                <a:lnTo>
                  <a:pt x="1740773" y="6578987"/>
                </a:lnTo>
                <a:lnTo>
                  <a:pt x="17918" y="6578987"/>
                </a:lnTo>
                <a:close/>
                <a:moveTo>
                  <a:pt x="17919" y="5759040"/>
                </a:moveTo>
                <a:lnTo>
                  <a:pt x="2053729" y="5759040"/>
                </a:lnTo>
                <a:lnTo>
                  <a:pt x="1922852" y="6101940"/>
                </a:lnTo>
                <a:lnTo>
                  <a:pt x="17919" y="6101940"/>
                </a:lnTo>
                <a:close/>
                <a:moveTo>
                  <a:pt x="17919" y="5281996"/>
                </a:moveTo>
                <a:lnTo>
                  <a:pt x="2235806" y="5281996"/>
                </a:lnTo>
                <a:lnTo>
                  <a:pt x="2104929" y="5624896"/>
                </a:lnTo>
                <a:lnTo>
                  <a:pt x="17919" y="5624896"/>
                </a:lnTo>
                <a:close/>
                <a:moveTo>
                  <a:pt x="17919" y="4804953"/>
                </a:moveTo>
                <a:lnTo>
                  <a:pt x="2417883" y="4804953"/>
                </a:lnTo>
                <a:lnTo>
                  <a:pt x="2287006" y="5147853"/>
                </a:lnTo>
                <a:lnTo>
                  <a:pt x="17919" y="5147853"/>
                </a:lnTo>
                <a:close/>
                <a:moveTo>
                  <a:pt x="17918" y="4327910"/>
                </a:moveTo>
                <a:lnTo>
                  <a:pt x="2599960" y="4327910"/>
                </a:lnTo>
                <a:lnTo>
                  <a:pt x="2469083" y="4670810"/>
                </a:lnTo>
                <a:lnTo>
                  <a:pt x="17918" y="4670810"/>
                </a:lnTo>
                <a:close/>
                <a:moveTo>
                  <a:pt x="17918" y="3850868"/>
                </a:moveTo>
                <a:lnTo>
                  <a:pt x="2782036" y="3850868"/>
                </a:lnTo>
                <a:lnTo>
                  <a:pt x="2651159" y="4193767"/>
                </a:lnTo>
                <a:lnTo>
                  <a:pt x="17919" y="4193768"/>
                </a:lnTo>
                <a:close/>
                <a:moveTo>
                  <a:pt x="17918" y="3373825"/>
                </a:moveTo>
                <a:lnTo>
                  <a:pt x="2964113" y="3373824"/>
                </a:lnTo>
                <a:lnTo>
                  <a:pt x="2833236" y="3716725"/>
                </a:lnTo>
                <a:lnTo>
                  <a:pt x="17918" y="3716725"/>
                </a:lnTo>
                <a:close/>
                <a:moveTo>
                  <a:pt x="17918" y="2896782"/>
                </a:moveTo>
                <a:lnTo>
                  <a:pt x="3146190" y="2896782"/>
                </a:lnTo>
                <a:lnTo>
                  <a:pt x="3015313" y="3239681"/>
                </a:lnTo>
                <a:lnTo>
                  <a:pt x="17918" y="3239682"/>
                </a:lnTo>
                <a:close/>
                <a:moveTo>
                  <a:pt x="17919" y="2419738"/>
                </a:moveTo>
                <a:lnTo>
                  <a:pt x="3328267" y="2419738"/>
                </a:lnTo>
                <a:lnTo>
                  <a:pt x="3197390" y="2762637"/>
                </a:lnTo>
                <a:lnTo>
                  <a:pt x="17919" y="2762638"/>
                </a:lnTo>
                <a:close/>
                <a:moveTo>
                  <a:pt x="9047" y="1902848"/>
                </a:moveTo>
                <a:lnTo>
                  <a:pt x="3525553" y="1902847"/>
                </a:lnTo>
                <a:lnTo>
                  <a:pt x="3394676" y="2245747"/>
                </a:lnTo>
                <a:lnTo>
                  <a:pt x="9047" y="2245747"/>
                </a:lnTo>
                <a:close/>
                <a:moveTo>
                  <a:pt x="9048" y="1425801"/>
                </a:moveTo>
                <a:lnTo>
                  <a:pt x="3667802" y="1425799"/>
                </a:lnTo>
                <a:lnTo>
                  <a:pt x="3536924" y="1768699"/>
                </a:lnTo>
                <a:lnTo>
                  <a:pt x="9048" y="1768701"/>
                </a:lnTo>
                <a:close/>
                <a:moveTo>
                  <a:pt x="9047" y="948758"/>
                </a:moveTo>
                <a:lnTo>
                  <a:pt x="2485752" y="948758"/>
                </a:lnTo>
                <a:lnTo>
                  <a:pt x="3384151" y="1291657"/>
                </a:lnTo>
                <a:lnTo>
                  <a:pt x="9047" y="1291656"/>
                </a:lnTo>
                <a:close/>
                <a:moveTo>
                  <a:pt x="9048" y="471713"/>
                </a:moveTo>
                <a:lnTo>
                  <a:pt x="1235893" y="471713"/>
                </a:lnTo>
                <a:lnTo>
                  <a:pt x="2134295" y="814613"/>
                </a:lnTo>
                <a:lnTo>
                  <a:pt x="9048" y="814614"/>
                </a:lnTo>
                <a:close/>
                <a:moveTo>
                  <a:pt x="0" y="0"/>
                </a:moveTo>
                <a:lnTo>
                  <a:pt x="875646" y="334216"/>
                </a:lnTo>
                <a:lnTo>
                  <a:pt x="0" y="334216"/>
                </a:lnTo>
                <a:close/>
              </a:path>
            </a:pathLst>
          </a:cu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 name="组合 1"/>
          <p:cNvGrpSpPr/>
          <p:nvPr/>
        </p:nvGrpSpPr>
        <p:grpSpPr bwMode="auto">
          <a:xfrm>
            <a:off x="5010150" y="242888"/>
            <a:ext cx="7202488" cy="2687637"/>
            <a:chOff x="5010804" y="242524"/>
            <a:chExt cx="7202115" cy="2688182"/>
          </a:xfrm>
        </p:grpSpPr>
        <p:sp>
          <p:nvSpPr>
            <p:cNvPr id="29" name="菱形 28"/>
            <p:cNvSpPr/>
            <p:nvPr/>
          </p:nvSpPr>
          <p:spPr>
            <a:xfrm rot="20460000">
              <a:off x="5010804" y="2613142"/>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a:t>
              </a:r>
              <a:endParaRPr lang="zh-CN" altLang="en-US" dirty="0"/>
            </a:p>
          </p:txBody>
        </p:sp>
        <p:sp>
          <p:nvSpPr>
            <p:cNvPr id="30" name="菱形 29"/>
            <p:cNvSpPr/>
            <p:nvPr/>
          </p:nvSpPr>
          <p:spPr>
            <a:xfrm rot="20460000">
              <a:off x="5372735" y="2487704"/>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菱形 30"/>
            <p:cNvSpPr/>
            <p:nvPr/>
          </p:nvSpPr>
          <p:spPr>
            <a:xfrm rot="20460000">
              <a:off x="5736254" y="2363854"/>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菱形 31"/>
            <p:cNvSpPr/>
            <p:nvPr/>
          </p:nvSpPr>
          <p:spPr>
            <a:xfrm rot="20460000">
              <a:off x="6098186" y="2238416"/>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菱形 32"/>
            <p:cNvSpPr/>
            <p:nvPr/>
          </p:nvSpPr>
          <p:spPr>
            <a:xfrm rot="20460000">
              <a:off x="6460117" y="2114566"/>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菱形 33"/>
            <p:cNvSpPr/>
            <p:nvPr/>
          </p:nvSpPr>
          <p:spPr>
            <a:xfrm rot="20460000">
              <a:off x="6822048" y="1989128"/>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菱形 34"/>
            <p:cNvSpPr/>
            <p:nvPr/>
          </p:nvSpPr>
          <p:spPr>
            <a:xfrm rot="20460000">
              <a:off x="7185566" y="1863690"/>
              <a:ext cx="317484" cy="31915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菱形 35"/>
            <p:cNvSpPr/>
            <p:nvPr/>
          </p:nvSpPr>
          <p:spPr>
            <a:xfrm rot="20460000">
              <a:off x="7547498" y="1739840"/>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菱形 103"/>
            <p:cNvSpPr/>
            <p:nvPr/>
          </p:nvSpPr>
          <p:spPr>
            <a:xfrm rot="20460000">
              <a:off x="7909429" y="1614402"/>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5" name="菱形 104"/>
            <p:cNvSpPr/>
            <p:nvPr/>
          </p:nvSpPr>
          <p:spPr>
            <a:xfrm rot="20460000">
              <a:off x="8271360" y="1490552"/>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6" name="菱形 105"/>
            <p:cNvSpPr/>
            <p:nvPr/>
          </p:nvSpPr>
          <p:spPr>
            <a:xfrm rot="20460000">
              <a:off x="8634879" y="1365114"/>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7" name="菱形 106"/>
            <p:cNvSpPr/>
            <p:nvPr/>
          </p:nvSpPr>
          <p:spPr>
            <a:xfrm rot="20460000">
              <a:off x="8996811" y="1241263"/>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8" name="菱形 107"/>
            <p:cNvSpPr/>
            <p:nvPr/>
          </p:nvSpPr>
          <p:spPr>
            <a:xfrm rot="20460000">
              <a:off x="9358742" y="1115826"/>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9" name="菱形 108"/>
            <p:cNvSpPr/>
            <p:nvPr/>
          </p:nvSpPr>
          <p:spPr>
            <a:xfrm rot="20460000">
              <a:off x="9720673" y="990388"/>
              <a:ext cx="317484" cy="31915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菱形 109"/>
            <p:cNvSpPr/>
            <p:nvPr/>
          </p:nvSpPr>
          <p:spPr>
            <a:xfrm rot="20460000">
              <a:off x="10084191" y="866538"/>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菱形 110"/>
            <p:cNvSpPr/>
            <p:nvPr/>
          </p:nvSpPr>
          <p:spPr>
            <a:xfrm rot="20460000">
              <a:off x="10446123" y="741100"/>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菱形 113"/>
            <p:cNvSpPr/>
            <p:nvPr/>
          </p:nvSpPr>
          <p:spPr>
            <a:xfrm rot="20460000">
              <a:off x="10808054" y="617250"/>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5" name="菱形 114"/>
            <p:cNvSpPr/>
            <p:nvPr/>
          </p:nvSpPr>
          <p:spPr>
            <a:xfrm rot="20460000">
              <a:off x="11169985" y="491812"/>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6" name="菱形 115"/>
            <p:cNvSpPr/>
            <p:nvPr/>
          </p:nvSpPr>
          <p:spPr>
            <a:xfrm rot="20460000">
              <a:off x="11533504" y="367961"/>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7" name="菱形 116"/>
            <p:cNvSpPr/>
            <p:nvPr/>
          </p:nvSpPr>
          <p:spPr>
            <a:xfrm rot="20460000">
              <a:off x="11895435" y="242524"/>
              <a:ext cx="317484" cy="317564"/>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34" name="文本框 133"/>
          <p:cNvSpPr txBox="1">
            <a:spLocks noChangeArrowheads="1"/>
          </p:cNvSpPr>
          <p:nvPr/>
        </p:nvSpPr>
        <p:spPr bwMode="auto">
          <a:xfrm rot="-1200000">
            <a:off x="5076825" y="2266950"/>
            <a:ext cx="59055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400">
                <a:solidFill>
                  <a:srgbClr val="0072A9"/>
                </a:solidFill>
                <a:latin typeface="微软雅黑" panose="020B0503020204020204" pitchFamily="34" charset="-122"/>
                <a:ea typeface="微软雅黑" panose="020B0503020204020204" pitchFamily="34" charset="-122"/>
              </a:rPr>
              <a:t>谢谢观看与聆听</a:t>
            </a:r>
            <a:endParaRPr lang="en-US" altLang="zh-CN" sz="4400">
              <a:solidFill>
                <a:srgbClr val="0072A9"/>
              </a:solidFill>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rot="20340000">
            <a:off x="4503981" y="3150536"/>
            <a:ext cx="6403975" cy="523240"/>
            <a:chOff x="5588559" y="3622503"/>
            <a:chExt cx="5400311" cy="522365"/>
          </a:xfrm>
        </p:grpSpPr>
        <p:sp>
          <p:nvSpPr>
            <p:cNvPr id="4" name="文本框 3"/>
            <p:cNvSpPr txBox="1"/>
            <p:nvPr/>
          </p:nvSpPr>
          <p:spPr>
            <a:xfrm>
              <a:off x="7897011" y="3623771"/>
              <a:ext cx="3091859" cy="521097"/>
            </a:xfrm>
            <a:prstGeom prst="rect">
              <a:avLst/>
            </a:prstGeom>
            <a:noFill/>
          </p:spPr>
          <p:txBody>
            <a:bodyPr wrap="square">
              <a:spAutoFit/>
            </a:bodyPr>
            <a:p>
              <a:pPr eaLnBrk="1" fontAlgn="auto" hangingPunct="1">
                <a:spcBef>
                  <a:spcPts val="0"/>
                </a:spcBef>
                <a:spcAft>
                  <a:spcPts val="0"/>
                </a:spcAft>
                <a:defRPr/>
              </a:pPr>
              <a:r>
                <a:rPr lang="zh-CN" altLang="en-US" sz="2800" dirty="0">
                  <a:solidFill>
                    <a:schemeClr val="bg2">
                      <a:lumMod val="25000"/>
                    </a:schemeClr>
                  </a:solidFill>
                  <a:latin typeface="微软雅黑" panose="020B0503020204020204" pitchFamily="34" charset="-122"/>
                  <a:ea typeface="微软雅黑" panose="020B0503020204020204" pitchFamily="34" charset="-122"/>
                </a:rPr>
                <a:t>专业：电子信息工程</a:t>
              </a:r>
              <a:endParaRPr lang="en-US" altLang="zh-CN" sz="28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588559" y="3622503"/>
              <a:ext cx="2356035" cy="521097"/>
            </a:xfrm>
            <a:prstGeom prst="rect">
              <a:avLst/>
            </a:prstGeom>
            <a:noFill/>
          </p:spPr>
          <p:txBody>
            <a:bodyPr>
              <a:spAutoFit/>
            </a:bodyPr>
            <a:p>
              <a:pPr eaLnBrk="1" fontAlgn="auto" hangingPunct="1">
                <a:spcBef>
                  <a:spcPts val="0"/>
                </a:spcBef>
                <a:spcAft>
                  <a:spcPts val="0"/>
                </a:spcAft>
                <a:defRPr/>
              </a:pPr>
              <a:r>
                <a:rPr lang="zh-CN" altLang="en-US" sz="2800" dirty="0">
                  <a:solidFill>
                    <a:schemeClr val="bg2">
                      <a:lumMod val="25000"/>
                    </a:schemeClr>
                  </a:solidFill>
                  <a:latin typeface="微软雅黑" panose="020B0503020204020204" pitchFamily="34" charset="-122"/>
                  <a:ea typeface="微软雅黑" panose="020B0503020204020204" pitchFamily="34" charset="-122"/>
                </a:rPr>
                <a:t>导师：卫阿盈</a:t>
              </a:r>
              <a:endParaRPr lang="zh-CN" altLang="en-US" sz="28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bwMode="auto">
          <a:xfrm rot="20340000">
            <a:off x="4710972" y="3722497"/>
            <a:ext cx="6560184" cy="541020"/>
            <a:chOff x="5588566" y="4116566"/>
            <a:chExt cx="5387210" cy="540791"/>
          </a:xfrm>
        </p:grpSpPr>
        <p:sp>
          <p:nvSpPr>
            <p:cNvPr id="7" name="文本框 6"/>
            <p:cNvSpPr txBox="1"/>
            <p:nvPr/>
          </p:nvSpPr>
          <p:spPr>
            <a:xfrm>
              <a:off x="5588566" y="4116566"/>
              <a:ext cx="3103473" cy="521749"/>
            </a:xfrm>
            <a:prstGeom prst="rect">
              <a:avLst/>
            </a:prstGeom>
            <a:noFill/>
          </p:spPr>
          <p:txBody>
            <a:bodyPr>
              <a:spAutoFit/>
            </a:bodyPr>
            <a:p>
              <a:pPr eaLnBrk="1" fontAlgn="auto" hangingPunct="1">
                <a:spcBef>
                  <a:spcPts val="0"/>
                </a:spcBef>
                <a:spcAft>
                  <a:spcPts val="0"/>
                </a:spcAft>
                <a:defRPr/>
              </a:pPr>
              <a:r>
                <a:rPr lang="zh-CN" altLang="en-US" sz="2800" dirty="0">
                  <a:solidFill>
                    <a:schemeClr val="bg2">
                      <a:lumMod val="25000"/>
                    </a:schemeClr>
                  </a:solidFill>
                  <a:latin typeface="微软雅黑" panose="020B0503020204020204" pitchFamily="34" charset="-122"/>
                  <a:ea typeface="微软雅黑" panose="020B0503020204020204" pitchFamily="34" charset="-122"/>
                </a:rPr>
                <a:t>答辩人：王可超</a:t>
              </a:r>
              <a:endParaRPr lang="zh-CN" altLang="en-US" sz="28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853791" y="4135608"/>
              <a:ext cx="3121985" cy="521749"/>
            </a:xfrm>
            <a:prstGeom prst="rect">
              <a:avLst/>
            </a:prstGeom>
            <a:noFill/>
          </p:spPr>
          <p:txBody>
            <a:bodyPr wrap="square">
              <a:spAutoFit/>
            </a:bodyPr>
            <a:p>
              <a:pPr eaLnBrk="1" fontAlgn="auto" hangingPunct="1">
                <a:spcBef>
                  <a:spcPts val="0"/>
                </a:spcBef>
                <a:spcAft>
                  <a:spcPts val="0"/>
                </a:spcAft>
                <a:defRPr/>
              </a:pPr>
              <a:r>
                <a:rPr lang="zh-CN" altLang="en-US" sz="2800" dirty="0">
                  <a:solidFill>
                    <a:schemeClr val="bg2">
                      <a:lumMod val="25000"/>
                    </a:schemeClr>
                  </a:solidFill>
                  <a:latin typeface="微软雅黑" panose="020B0503020204020204" pitchFamily="34" charset="-122"/>
                  <a:ea typeface="微软雅黑" panose="020B0503020204020204" pitchFamily="34" charset="-122"/>
                </a:rPr>
                <a:t>时间：</a:t>
              </a:r>
              <a:r>
                <a:rPr lang="en-US" altLang="zh-CN" sz="2800" dirty="0">
                  <a:solidFill>
                    <a:schemeClr val="bg2">
                      <a:lumMod val="25000"/>
                    </a:schemeClr>
                  </a:solidFill>
                  <a:latin typeface="微软雅黑" panose="020B0503020204020204" pitchFamily="34" charset="-122"/>
                  <a:ea typeface="微软雅黑" panose="020B0503020204020204" pitchFamily="34" charset="-122"/>
                </a:rPr>
                <a:t>2019</a:t>
              </a:r>
              <a:r>
                <a:rPr lang="zh-CN" altLang="en-US" sz="2800" dirty="0">
                  <a:solidFill>
                    <a:schemeClr val="bg2">
                      <a:lumMod val="25000"/>
                    </a:schemeClr>
                  </a:solidFill>
                  <a:latin typeface="微软雅黑" panose="020B0503020204020204" pitchFamily="34" charset="-122"/>
                  <a:ea typeface="微软雅黑" panose="020B0503020204020204" pitchFamily="34" charset="-122"/>
                </a:rPr>
                <a:t>年</a:t>
              </a:r>
              <a:r>
                <a:rPr lang="en-US" altLang="zh-CN" sz="2800" dirty="0">
                  <a:solidFill>
                    <a:schemeClr val="bg2">
                      <a:lumMod val="25000"/>
                    </a:schemeClr>
                  </a:solidFill>
                  <a:latin typeface="微软雅黑" panose="020B0503020204020204" pitchFamily="34" charset="-122"/>
                  <a:ea typeface="微软雅黑" panose="020B0503020204020204" pitchFamily="34" charset="-122"/>
                </a:rPr>
                <a:t>6</a:t>
              </a:r>
              <a:r>
                <a:rPr lang="zh-CN" altLang="en-US" sz="2800" dirty="0">
                  <a:solidFill>
                    <a:schemeClr val="bg2">
                      <a:lumMod val="25000"/>
                    </a:schemeClr>
                  </a:solidFill>
                  <a:latin typeface="微软雅黑" panose="020B0503020204020204" pitchFamily="34" charset="-122"/>
                  <a:ea typeface="微软雅黑" panose="020B0503020204020204" pitchFamily="34" charset="-122"/>
                </a:rPr>
                <a:t>月</a:t>
              </a:r>
              <a:r>
                <a:rPr lang="en-US" altLang="zh-CN" sz="2800" dirty="0">
                  <a:solidFill>
                    <a:schemeClr val="bg2">
                      <a:lumMod val="25000"/>
                    </a:schemeClr>
                  </a:solidFill>
                  <a:latin typeface="微软雅黑" panose="020B0503020204020204" pitchFamily="34" charset="-122"/>
                  <a:ea typeface="微软雅黑" panose="020B0503020204020204" pitchFamily="34" charset="-122"/>
                </a:rPr>
                <a:t>15</a:t>
              </a:r>
              <a:r>
                <a:rPr lang="zh-CN" altLang="en-US" sz="2800" dirty="0">
                  <a:solidFill>
                    <a:schemeClr val="bg2">
                      <a:lumMod val="25000"/>
                    </a:schemeClr>
                  </a:solidFill>
                  <a:latin typeface="微软雅黑" panose="020B0503020204020204" pitchFamily="34" charset="-122"/>
                  <a:ea typeface="微软雅黑" panose="020B0503020204020204" pitchFamily="34" charset="-122"/>
                </a:rPr>
                <a:t>日</a:t>
              </a:r>
              <a:endParaRPr lang="zh-CN" altLang="en-US" sz="2800" dirty="0">
                <a:solidFill>
                  <a:schemeClr val="bg2">
                    <a:lumMod val="2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4"/>
          <p:cNvSpPr>
            <a:spLocks noEditPoints="1"/>
          </p:cNvSpPr>
          <p:nvPr/>
        </p:nvSpPr>
        <p:spPr bwMode="auto">
          <a:xfrm>
            <a:off x="5540375" y="1778000"/>
            <a:ext cx="1111250" cy="817563"/>
          </a:xfrm>
          <a:custGeom>
            <a:avLst/>
            <a:gdLst>
              <a:gd name="T0" fmla="*/ 2147483647 w 99"/>
              <a:gd name="T1" fmla="*/ 2147483647 h 65"/>
              <a:gd name="T2" fmla="*/ 2147483647 w 99"/>
              <a:gd name="T3" fmla="*/ 2147483647 h 65"/>
              <a:gd name="T4" fmla="*/ 2147483647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2147483647 h 65"/>
              <a:gd name="T18" fmla="*/ 2147483647 w 99"/>
              <a:gd name="T19" fmla="*/ 2147483647 h 65"/>
              <a:gd name="T20" fmla="*/ 2147483647 w 99"/>
              <a:gd name="T21" fmla="*/ 2147483647 h 65"/>
              <a:gd name="T22" fmla="*/ 2147483647 w 99"/>
              <a:gd name="T23" fmla="*/ 2147483647 h 65"/>
              <a:gd name="T24" fmla="*/ 2147483647 w 99"/>
              <a:gd name="T25" fmla="*/ 2147483647 h 65"/>
              <a:gd name="T26" fmla="*/ 2147483647 w 99"/>
              <a:gd name="T27" fmla="*/ 2147483647 h 65"/>
              <a:gd name="T28" fmla="*/ 2147483647 w 99"/>
              <a:gd name="T29" fmla="*/ 2147483647 h 65"/>
              <a:gd name="T30" fmla="*/ 2147483647 w 99"/>
              <a:gd name="T31" fmla="*/ 2147483647 h 65"/>
              <a:gd name="T32" fmla="*/ 2147483647 w 99"/>
              <a:gd name="T33" fmla="*/ 2147483647 h 65"/>
              <a:gd name="T34" fmla="*/ 2147483647 w 99"/>
              <a:gd name="T35" fmla="*/ 0 h 65"/>
              <a:gd name="T36" fmla="*/ 2147483647 w 99"/>
              <a:gd name="T37" fmla="*/ 2147483647 h 65"/>
              <a:gd name="T38" fmla="*/ 2147483647 w 99"/>
              <a:gd name="T39" fmla="*/ 2147483647 h 65"/>
              <a:gd name="T40" fmla="*/ 2147483647 w 99"/>
              <a:gd name="T41" fmla="*/ 2147483647 h 65"/>
              <a:gd name="T42" fmla="*/ 0 w 99"/>
              <a:gd name="T43" fmla="*/ 2147483647 h 65"/>
              <a:gd name="T44" fmla="*/ 2147483647 w 99"/>
              <a:gd name="T45" fmla="*/ 2147483647 h 65"/>
              <a:gd name="T46" fmla="*/ 2147483647 w 99"/>
              <a:gd name="T47" fmla="*/ 2147483647 h 65"/>
              <a:gd name="T48" fmla="*/ 2147483647 w 99"/>
              <a:gd name="T49" fmla="*/ 2147483647 h 65"/>
              <a:gd name="T50" fmla="*/ 2147483647 w 99"/>
              <a:gd name="T51" fmla="*/ 2147483647 h 65"/>
              <a:gd name="T52" fmla="*/ 2147483647 w 99"/>
              <a:gd name="T53" fmla="*/ 2147483647 h 65"/>
              <a:gd name="T54" fmla="*/ 2147483647 w 99"/>
              <a:gd name="T55" fmla="*/ 2147483647 h 65"/>
              <a:gd name="T56" fmla="*/ 2147483647 w 99"/>
              <a:gd name="T57" fmla="*/ 2147483647 h 65"/>
              <a:gd name="T58" fmla="*/ 2147483647 w 99"/>
              <a:gd name="T59" fmla="*/ 2147483647 h 65"/>
              <a:gd name="T60" fmla="*/ 2147483647 w 99"/>
              <a:gd name="T61" fmla="*/ 2147483647 h 65"/>
              <a:gd name="T62" fmla="*/ 2147483647 w 99"/>
              <a:gd name="T63" fmla="*/ 2147483647 h 65"/>
              <a:gd name="T64" fmla="*/ 2147483647 w 99"/>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 name="文本框 7"/>
          <p:cNvSpPr txBox="1">
            <a:spLocks noChangeArrowheads="1"/>
          </p:cNvSpPr>
          <p:nvPr/>
        </p:nvSpPr>
        <p:spPr bwMode="auto">
          <a:xfrm>
            <a:off x="3740150" y="3739198"/>
            <a:ext cx="47117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a:solidFill>
                  <a:srgbClr val="0072A9"/>
                </a:solidFill>
                <a:latin typeface="微软雅黑" panose="020B0503020204020204" pitchFamily="34" charset="-122"/>
                <a:ea typeface="微软雅黑" panose="020B0503020204020204" pitchFamily="34" charset="-122"/>
                <a:sym typeface="+mn-ea"/>
              </a:rPr>
              <a:t>研究背景及现状</a:t>
            </a:r>
            <a:endParaRPr lang="zh-CN" altLang="en-US" sz="4800">
              <a:solidFill>
                <a:srgbClr val="0072A9"/>
              </a:solidFill>
              <a:latin typeface="微软雅黑" panose="020B0503020204020204" pitchFamily="34" charset="-122"/>
              <a:ea typeface="微软雅黑" panose="020B0503020204020204" pitchFamily="34" charset="-122"/>
            </a:endParaRPr>
          </a:p>
        </p:txBody>
      </p:sp>
      <p:grpSp>
        <p:nvGrpSpPr>
          <p:cNvPr id="230" name="组合 229"/>
          <p:cNvGrpSpPr/>
          <p:nvPr/>
        </p:nvGrpSpPr>
        <p:grpSpPr bwMode="auto">
          <a:xfrm>
            <a:off x="4219575" y="2719388"/>
            <a:ext cx="3752850" cy="769937"/>
            <a:chOff x="4219447" y="2719498"/>
            <a:chExt cx="3753106" cy="769442"/>
          </a:xfrm>
        </p:grpSpPr>
        <p:sp>
          <p:nvSpPr>
            <p:cNvPr id="69" name="矩形 68"/>
            <p:cNvSpPr/>
            <p:nvPr/>
          </p:nvSpPr>
          <p:spPr>
            <a:xfrm>
              <a:off x="4448063" y="2809927"/>
              <a:ext cx="3295875" cy="642525"/>
            </a:xfrm>
            <a:prstGeom prst="rect">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p:nvPr/>
          </p:nvSpPr>
          <p:spPr>
            <a:xfrm>
              <a:off x="4219447" y="2719498"/>
              <a:ext cx="3753106" cy="769442"/>
            </a:xfrm>
            <a:prstGeom prst="rect">
              <a:avLst/>
            </a:prstGeom>
            <a:noFill/>
          </p:spPr>
          <p:txBody>
            <a:bodyPr>
              <a:spAutoFit/>
            </a:bodyPr>
            <a:lstStyle/>
            <a:p>
              <a:pPr algn="ctr" eaLnBrk="1" fontAlgn="auto" hangingPunct="1">
                <a:spcBef>
                  <a:spcPts val="0"/>
                </a:spcBef>
                <a:spcAft>
                  <a:spcPts val="0"/>
                </a:spcAft>
                <a:defRPr/>
              </a:pPr>
              <a:r>
                <a:rPr lang="en-US" altLang="zh-CN" sz="4400" b="1" dirty="0">
                  <a:solidFill>
                    <a:schemeClr val="bg1"/>
                  </a:solidFill>
                  <a:latin typeface="+mj-lt"/>
                  <a:ea typeface="+mn-ea"/>
                </a:rPr>
                <a:t>The First Part</a:t>
              </a:r>
              <a:endParaRPr lang="zh-CN" altLang="en-US" sz="4400" b="1" dirty="0">
                <a:solidFill>
                  <a:schemeClr val="bg1"/>
                </a:solidFill>
                <a:latin typeface="+mj-lt"/>
                <a:ea typeface="+mn-ea"/>
              </a:endParaRPr>
            </a:p>
          </p:txBody>
        </p:sp>
      </p:grpSp>
      <p:cxnSp>
        <p:nvCxnSpPr>
          <p:cNvPr id="11" name="直接连接符 10"/>
          <p:cNvCxnSpPr/>
          <p:nvPr/>
        </p:nvCxnSpPr>
        <p:spPr>
          <a:xfrm>
            <a:off x="4448175" y="3651250"/>
            <a:ext cx="329565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006850" y="4643438"/>
            <a:ext cx="417830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387850" y="4733925"/>
            <a:ext cx="3416300" cy="460375"/>
          </a:xfrm>
          <a:prstGeom prst="rect">
            <a:avLst/>
          </a:prstGeom>
          <a:noFill/>
        </p:spPr>
        <p:txBody>
          <a:bodyPr>
            <a:spAutoFit/>
          </a:bodyPr>
          <a:lstStyle/>
          <a:p>
            <a:pPr eaLnBrk="1" fontAlgn="auto" hangingPunct="1">
              <a:spcBef>
                <a:spcPts val="0"/>
              </a:spcBef>
              <a:spcAft>
                <a:spcPts val="0"/>
              </a:spcAft>
              <a:defRPr/>
            </a:pPr>
            <a:r>
              <a:rPr lang="en-US" altLang="zh-CN" sz="2400" dirty="0">
                <a:solidFill>
                  <a:srgbClr val="0072A9"/>
                </a:solidFill>
                <a:latin typeface="+mj-lt"/>
                <a:ea typeface="+mn-ea"/>
              </a:rPr>
              <a:t>We are pursuing the best!</a:t>
            </a:r>
            <a:endParaRPr lang="zh-CN" altLang="en-US" sz="2400" dirty="0">
              <a:solidFill>
                <a:srgbClr val="0072A9"/>
              </a:solidFill>
              <a:latin typeface="+mj-lt"/>
              <a:ea typeface="+mn-ea"/>
            </a:endParaRPr>
          </a:p>
        </p:txBody>
      </p:sp>
      <p:grpSp>
        <p:nvGrpSpPr>
          <p:cNvPr id="118" name="组合 117"/>
          <p:cNvGrpSpPr/>
          <p:nvPr/>
        </p:nvGrpSpPr>
        <p:grpSpPr bwMode="auto">
          <a:xfrm>
            <a:off x="-247650" y="-19050"/>
            <a:ext cx="12687300" cy="280988"/>
            <a:chOff x="-246861" y="0"/>
            <a:chExt cx="12685723" cy="281354"/>
          </a:xfrm>
        </p:grpSpPr>
        <p:sp>
          <p:nvSpPr>
            <p:cNvPr id="116" name="平行四边形 115"/>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7" name="平行四边形 116"/>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平行四边形 113"/>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5" name="平行四边形 114"/>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 name="平行四边形 111"/>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3" name="平行四边形 112"/>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平行四边形 109"/>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平行四边形 110"/>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8" name="平行四边形 107"/>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9" name="平行四边形 108"/>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6" name="平行四边形 105"/>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7" name="平行四边形 106"/>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平行四边形 103"/>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5" name="平行四边形 104"/>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 name="平行四边形 101"/>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3" name="平行四边形 102"/>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平行四边形 99"/>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1" name="平行四边形 100"/>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8" name="平行四边形 97"/>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9" name="平行四边形 98"/>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6" name="平行四边形 95"/>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7" name="平行四边形 96"/>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4" name="平行四边形 93"/>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5" name="平行四边形 94"/>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2" name="平行四边形 91"/>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3" name="平行四边形 92"/>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19" name="组合 118"/>
          <p:cNvGrpSpPr/>
          <p:nvPr/>
        </p:nvGrpSpPr>
        <p:grpSpPr bwMode="auto">
          <a:xfrm flipV="1">
            <a:off x="-247650" y="6596063"/>
            <a:ext cx="12687300" cy="280987"/>
            <a:chOff x="-246861" y="0"/>
            <a:chExt cx="12685723" cy="281354"/>
          </a:xfrm>
        </p:grpSpPr>
        <p:sp>
          <p:nvSpPr>
            <p:cNvPr id="120" name="平行四边形 119"/>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1" name="平行四边形 120"/>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 name="平行四边形 121"/>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3" name="平行四边形 122"/>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4" name="平行四边形 123"/>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5" name="平行四边形 124"/>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6" name="平行四边形 125"/>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7" name="平行四边形 126"/>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8" name="平行四边形 127"/>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9" name="平行四边形 128"/>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0" name="平行四边形 129"/>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1" name="平行四边形 130"/>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2" name="平行四边形 131"/>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3" name="平行四边形 132"/>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4" name="平行四边形 133"/>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5" name="平行四边形 134"/>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6" name="平行四边形 135"/>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7" name="平行四边形 136"/>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8" name="平行四边形 137"/>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9" name="平行四边形 138"/>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0" name="平行四边形 139"/>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1" name="平行四边形 140"/>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2" name="平行四边形 141"/>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 name="平行四边形 142"/>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4" name="平行四边形 143"/>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5" name="平行四边形 144"/>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p:transition spd="slow"/>
  <p:timing>
    <p:tnLst>
      <p:par>
        <p:cTn id="1" dur="indefinite" restart="never" nodeType="tmRoot"/>
      </p:par>
    </p:tnLst>
    <p:bldLst>
      <p:bldP spid="4" grpId="1" animBg="1"/>
      <p:bldP spid="8" grpId="1"/>
      <p:bldP spid="7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组合 113"/>
          <p:cNvGrpSpPr/>
          <p:nvPr/>
        </p:nvGrpSpPr>
        <p:grpSpPr bwMode="auto">
          <a:xfrm>
            <a:off x="193675" y="185738"/>
            <a:ext cx="3903663" cy="825500"/>
            <a:chOff x="193490" y="186088"/>
            <a:chExt cx="3903080" cy="824600"/>
          </a:xfrm>
        </p:grpSpPr>
        <p:sp>
          <p:nvSpPr>
            <p:cNvPr id="6" name="菱形 5"/>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82" name="文本框 7"/>
            <p:cNvSpPr txBox="1">
              <a:spLocks noChangeArrowheads="1"/>
            </p:cNvSpPr>
            <p:nvPr/>
          </p:nvSpPr>
          <p:spPr bwMode="auto">
            <a:xfrm>
              <a:off x="1018090" y="243238"/>
              <a:ext cx="3062962" cy="4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研究背景及现状</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5185" name="Freeform 74"/>
            <p:cNvSpPr>
              <a:spLocks noEditPoints="1"/>
            </p:cNvSpPr>
            <p:nvPr/>
          </p:nvSpPr>
          <p:spPr bwMode="auto">
            <a:xfrm>
              <a:off x="419612" y="461439"/>
              <a:ext cx="372357" cy="243464"/>
            </a:xfrm>
            <a:custGeom>
              <a:avLst/>
              <a:gdLst>
                <a:gd name="T0" fmla="*/ 2147483647 w 99"/>
                <a:gd name="T1" fmla="*/ 2147483647 h 65"/>
                <a:gd name="T2" fmla="*/ 2147483647 w 99"/>
                <a:gd name="T3" fmla="*/ 2147483647 h 65"/>
                <a:gd name="T4" fmla="*/ 2147483647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2147483647 h 65"/>
                <a:gd name="T18" fmla="*/ 2147483647 w 99"/>
                <a:gd name="T19" fmla="*/ 2147483647 h 65"/>
                <a:gd name="T20" fmla="*/ 2147483647 w 99"/>
                <a:gd name="T21" fmla="*/ 2147483647 h 65"/>
                <a:gd name="T22" fmla="*/ 2147483647 w 99"/>
                <a:gd name="T23" fmla="*/ 2147483647 h 65"/>
                <a:gd name="T24" fmla="*/ 2147483647 w 99"/>
                <a:gd name="T25" fmla="*/ 2147483647 h 65"/>
                <a:gd name="T26" fmla="*/ 2147483647 w 99"/>
                <a:gd name="T27" fmla="*/ 2147483647 h 65"/>
                <a:gd name="T28" fmla="*/ 2147483647 w 99"/>
                <a:gd name="T29" fmla="*/ 2147483647 h 65"/>
                <a:gd name="T30" fmla="*/ 2147483647 w 99"/>
                <a:gd name="T31" fmla="*/ 2147483647 h 65"/>
                <a:gd name="T32" fmla="*/ 2147483647 w 99"/>
                <a:gd name="T33" fmla="*/ 2147483647 h 65"/>
                <a:gd name="T34" fmla="*/ 2147483647 w 99"/>
                <a:gd name="T35" fmla="*/ 0 h 65"/>
                <a:gd name="T36" fmla="*/ 2147483647 w 99"/>
                <a:gd name="T37" fmla="*/ 2147483647 h 65"/>
                <a:gd name="T38" fmla="*/ 2147483647 w 99"/>
                <a:gd name="T39" fmla="*/ 2147483647 h 65"/>
                <a:gd name="T40" fmla="*/ 2147483647 w 99"/>
                <a:gd name="T41" fmla="*/ 2147483647 h 65"/>
                <a:gd name="T42" fmla="*/ 0 w 99"/>
                <a:gd name="T43" fmla="*/ 2147483647 h 65"/>
                <a:gd name="T44" fmla="*/ 2147483647 w 99"/>
                <a:gd name="T45" fmla="*/ 2147483647 h 65"/>
                <a:gd name="T46" fmla="*/ 2147483647 w 99"/>
                <a:gd name="T47" fmla="*/ 2147483647 h 65"/>
                <a:gd name="T48" fmla="*/ 2147483647 w 99"/>
                <a:gd name="T49" fmla="*/ 2147483647 h 65"/>
                <a:gd name="T50" fmla="*/ 2147483647 w 99"/>
                <a:gd name="T51" fmla="*/ 2147483647 h 65"/>
                <a:gd name="T52" fmla="*/ 2147483647 w 99"/>
                <a:gd name="T53" fmla="*/ 2147483647 h 65"/>
                <a:gd name="T54" fmla="*/ 2147483647 w 99"/>
                <a:gd name="T55" fmla="*/ 2147483647 h 65"/>
                <a:gd name="T56" fmla="*/ 2147483647 w 99"/>
                <a:gd name="T57" fmla="*/ 2147483647 h 65"/>
                <a:gd name="T58" fmla="*/ 2147483647 w 99"/>
                <a:gd name="T59" fmla="*/ 2147483647 h 65"/>
                <a:gd name="T60" fmla="*/ 2147483647 w 99"/>
                <a:gd name="T61" fmla="*/ 2147483647 h 65"/>
                <a:gd name="T62" fmla="*/ 2147483647 w 99"/>
                <a:gd name="T63" fmla="*/ 2147483647 h 65"/>
                <a:gd name="T64" fmla="*/ 2147483647 w 99"/>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5" name="组合 114"/>
          <p:cNvGrpSpPr/>
          <p:nvPr/>
        </p:nvGrpSpPr>
        <p:grpSpPr bwMode="auto">
          <a:xfrm>
            <a:off x="4395788" y="1180148"/>
            <a:ext cx="1254125" cy="1441450"/>
            <a:chOff x="4385691" y="1210755"/>
            <a:chExt cx="1254669" cy="1442148"/>
          </a:xfrm>
        </p:grpSpPr>
        <p:sp>
          <p:nvSpPr>
            <p:cNvPr id="7" name="任意多边形 6"/>
            <p:cNvSpPr/>
            <p:nvPr/>
          </p:nvSpPr>
          <p:spPr>
            <a:xfrm>
              <a:off x="4385691" y="1210755"/>
              <a:ext cx="1254669" cy="144214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2320" tIns="313011" rIns="272320" bIns="313011" spcCol="1270" anchor="ctr"/>
            <a:lstStyle/>
            <a:p>
              <a:pPr algn="ctr" defTabSz="1600200" eaLnBrk="1" fontAlgn="auto" hangingPunct="1">
                <a:lnSpc>
                  <a:spcPct val="90000"/>
                </a:lnSpc>
                <a:spcAft>
                  <a:spcPct val="35000"/>
                </a:spcAft>
                <a:defRPr/>
              </a:pPr>
              <a:endParaRPr lang="zh-CN" altLang="en-US" sz="3600"/>
            </a:p>
          </p:txBody>
        </p:sp>
        <p:sp>
          <p:nvSpPr>
            <p:cNvPr id="5180" name="Freeform 74"/>
            <p:cNvSpPr>
              <a:spLocks noEditPoints="1"/>
            </p:cNvSpPr>
            <p:nvPr/>
          </p:nvSpPr>
          <p:spPr bwMode="auto">
            <a:xfrm>
              <a:off x="4743898" y="1718424"/>
              <a:ext cx="538255" cy="351936"/>
            </a:xfrm>
            <a:custGeom>
              <a:avLst/>
              <a:gdLst>
                <a:gd name="T0" fmla="*/ 2147483647 w 99"/>
                <a:gd name="T1" fmla="*/ 2147483647 h 65"/>
                <a:gd name="T2" fmla="*/ 2147483647 w 99"/>
                <a:gd name="T3" fmla="*/ 2147483647 h 65"/>
                <a:gd name="T4" fmla="*/ 2147483647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2147483647 h 65"/>
                <a:gd name="T18" fmla="*/ 2147483647 w 99"/>
                <a:gd name="T19" fmla="*/ 2147483647 h 65"/>
                <a:gd name="T20" fmla="*/ 2147483647 w 99"/>
                <a:gd name="T21" fmla="*/ 2147483647 h 65"/>
                <a:gd name="T22" fmla="*/ 2147483647 w 99"/>
                <a:gd name="T23" fmla="*/ 2147483647 h 65"/>
                <a:gd name="T24" fmla="*/ 2147483647 w 99"/>
                <a:gd name="T25" fmla="*/ 2147483647 h 65"/>
                <a:gd name="T26" fmla="*/ 2147483647 w 99"/>
                <a:gd name="T27" fmla="*/ 2147483647 h 65"/>
                <a:gd name="T28" fmla="*/ 2147483647 w 99"/>
                <a:gd name="T29" fmla="*/ 2147483647 h 65"/>
                <a:gd name="T30" fmla="*/ 2147483647 w 99"/>
                <a:gd name="T31" fmla="*/ 2147483647 h 65"/>
                <a:gd name="T32" fmla="*/ 2147483647 w 99"/>
                <a:gd name="T33" fmla="*/ 2147483647 h 65"/>
                <a:gd name="T34" fmla="*/ 2147483647 w 99"/>
                <a:gd name="T35" fmla="*/ 0 h 65"/>
                <a:gd name="T36" fmla="*/ 2147483647 w 99"/>
                <a:gd name="T37" fmla="*/ 2147483647 h 65"/>
                <a:gd name="T38" fmla="*/ 2147483647 w 99"/>
                <a:gd name="T39" fmla="*/ 2147483647 h 65"/>
                <a:gd name="T40" fmla="*/ 2147483647 w 99"/>
                <a:gd name="T41" fmla="*/ 2147483647 h 65"/>
                <a:gd name="T42" fmla="*/ 0 w 99"/>
                <a:gd name="T43" fmla="*/ 2147483647 h 65"/>
                <a:gd name="T44" fmla="*/ 2147483647 w 99"/>
                <a:gd name="T45" fmla="*/ 2147483647 h 65"/>
                <a:gd name="T46" fmla="*/ 2147483647 w 99"/>
                <a:gd name="T47" fmla="*/ 2147483647 h 65"/>
                <a:gd name="T48" fmla="*/ 2147483647 w 99"/>
                <a:gd name="T49" fmla="*/ 2147483647 h 65"/>
                <a:gd name="T50" fmla="*/ 2147483647 w 99"/>
                <a:gd name="T51" fmla="*/ 2147483647 h 65"/>
                <a:gd name="T52" fmla="*/ 2147483647 w 99"/>
                <a:gd name="T53" fmla="*/ 2147483647 h 65"/>
                <a:gd name="T54" fmla="*/ 2147483647 w 99"/>
                <a:gd name="T55" fmla="*/ 2147483647 h 65"/>
                <a:gd name="T56" fmla="*/ 2147483647 w 99"/>
                <a:gd name="T57" fmla="*/ 2147483647 h 65"/>
                <a:gd name="T58" fmla="*/ 2147483647 w 99"/>
                <a:gd name="T59" fmla="*/ 2147483647 h 65"/>
                <a:gd name="T60" fmla="*/ 2147483647 w 99"/>
                <a:gd name="T61" fmla="*/ 2147483647 h 65"/>
                <a:gd name="T62" fmla="*/ 2147483647 w 99"/>
                <a:gd name="T63" fmla="*/ 2147483647 h 65"/>
                <a:gd name="T64" fmla="*/ 2147483647 w 99"/>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0" name="组合 119"/>
          <p:cNvGrpSpPr/>
          <p:nvPr/>
        </p:nvGrpSpPr>
        <p:grpSpPr bwMode="auto">
          <a:xfrm>
            <a:off x="5855335" y="3646805"/>
            <a:ext cx="1254125" cy="1441450"/>
            <a:chOff x="5060616" y="2434851"/>
            <a:chExt cx="1254669" cy="1442148"/>
          </a:xfrm>
        </p:grpSpPr>
        <p:sp>
          <p:nvSpPr>
            <p:cNvPr id="9" name="任意多边形 8"/>
            <p:cNvSpPr/>
            <p:nvPr/>
          </p:nvSpPr>
          <p:spPr>
            <a:xfrm>
              <a:off x="5060616" y="2434851"/>
              <a:ext cx="1254669" cy="144214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94240" tIns="434931" rIns="394240" bIns="434931" spcCol="1270" anchor="ctr"/>
            <a:lstStyle/>
            <a:p>
              <a:pPr algn="ctr" defTabSz="1422400" eaLnBrk="1" fontAlgn="auto" hangingPunct="1">
                <a:lnSpc>
                  <a:spcPct val="90000"/>
                </a:lnSpc>
                <a:spcAft>
                  <a:spcPct val="35000"/>
                </a:spcAft>
                <a:defRPr/>
              </a:pPr>
              <a:endParaRPr lang="zh-CN" altLang="en-US" sz="3200"/>
            </a:p>
          </p:txBody>
        </p:sp>
        <p:sp>
          <p:nvSpPr>
            <p:cNvPr id="5178" name="Freeform 283"/>
            <p:cNvSpPr>
              <a:spLocks noEditPoints="1"/>
            </p:cNvSpPr>
            <p:nvPr/>
          </p:nvSpPr>
          <p:spPr bwMode="auto">
            <a:xfrm>
              <a:off x="5323302" y="2863913"/>
              <a:ext cx="515937" cy="653520"/>
            </a:xfrm>
            <a:custGeom>
              <a:avLst/>
              <a:gdLst>
                <a:gd name="T0" fmla="*/ 2147483647 w 95"/>
                <a:gd name="T1" fmla="*/ 0 h 120"/>
                <a:gd name="T2" fmla="*/ 2147483647 w 95"/>
                <a:gd name="T3" fmla="*/ 2147483647 h 120"/>
                <a:gd name="T4" fmla="*/ 2147483647 w 95"/>
                <a:gd name="T5" fmla="*/ 2147483647 h 120"/>
                <a:gd name="T6" fmla="*/ 2147483647 w 95"/>
                <a:gd name="T7" fmla="*/ 2147483647 h 120"/>
                <a:gd name="T8" fmla="*/ 2147483647 w 95"/>
                <a:gd name="T9" fmla="*/ 2147483647 h 120"/>
                <a:gd name="T10" fmla="*/ 0 w 95"/>
                <a:gd name="T11" fmla="*/ 2147483647 h 120"/>
                <a:gd name="T12" fmla="*/ 2147483647 w 95"/>
                <a:gd name="T13" fmla="*/ 2147483647 h 120"/>
                <a:gd name="T14" fmla="*/ 2147483647 w 95"/>
                <a:gd name="T15" fmla="*/ 2147483647 h 120"/>
                <a:gd name="T16" fmla="*/ 2147483647 w 95"/>
                <a:gd name="T17" fmla="*/ 2147483647 h 120"/>
                <a:gd name="T18" fmla="*/ 2147483647 w 95"/>
                <a:gd name="T19" fmla="*/ 2147483647 h 120"/>
                <a:gd name="T20" fmla="*/ 2147483647 w 95"/>
                <a:gd name="T21" fmla="*/ 2147483647 h 120"/>
                <a:gd name="T22" fmla="*/ 2147483647 w 95"/>
                <a:gd name="T23" fmla="*/ 2147483647 h 120"/>
                <a:gd name="T24" fmla="*/ 2147483647 w 95"/>
                <a:gd name="T25" fmla="*/ 2147483647 h 120"/>
                <a:gd name="T26" fmla="*/ 2147483647 w 95"/>
                <a:gd name="T27" fmla="*/ 2147483647 h 120"/>
                <a:gd name="T28" fmla="*/ 2147483647 w 95"/>
                <a:gd name="T29" fmla="*/ 2147483647 h 120"/>
                <a:gd name="T30" fmla="*/ 2147483647 w 95"/>
                <a:gd name="T31" fmla="*/ 2147483647 h 120"/>
                <a:gd name="T32" fmla="*/ 2147483647 w 95"/>
                <a:gd name="T33" fmla="*/ 2147483647 h 120"/>
                <a:gd name="T34" fmla="*/ 2147483647 w 95"/>
                <a:gd name="T35" fmla="*/ 2147483647 h 120"/>
                <a:gd name="T36" fmla="*/ 2147483647 w 95"/>
                <a:gd name="T37" fmla="*/ 2147483647 h 120"/>
                <a:gd name="T38" fmla="*/ 2147483647 w 95"/>
                <a:gd name="T39" fmla="*/ 2147483647 h 120"/>
                <a:gd name="T40" fmla="*/ 2147483647 w 95"/>
                <a:gd name="T41" fmla="*/ 2147483647 h 120"/>
                <a:gd name="T42" fmla="*/ 2147483647 w 95"/>
                <a:gd name="T43" fmla="*/ 2147483647 h 120"/>
                <a:gd name="T44" fmla="*/ 2147483647 w 95"/>
                <a:gd name="T45" fmla="*/ 2147483647 h 120"/>
                <a:gd name="T46" fmla="*/ 2147483647 w 95"/>
                <a:gd name="T47" fmla="*/ 2147483647 h 120"/>
                <a:gd name="T48" fmla="*/ 2147483647 w 95"/>
                <a:gd name="T49" fmla="*/ 2147483647 h 120"/>
                <a:gd name="T50" fmla="*/ 2147483647 w 95"/>
                <a:gd name="T51" fmla="*/ 2147483647 h 120"/>
                <a:gd name="T52" fmla="*/ 2147483647 w 95"/>
                <a:gd name="T53" fmla="*/ 2147483647 h 120"/>
                <a:gd name="T54" fmla="*/ 2147483647 w 95"/>
                <a:gd name="T55" fmla="*/ 2147483647 h 120"/>
                <a:gd name="T56" fmla="*/ 2147483647 w 95"/>
                <a:gd name="T57" fmla="*/ 2147483647 h 120"/>
                <a:gd name="T58" fmla="*/ 2147483647 w 95"/>
                <a:gd name="T59" fmla="*/ 2147483647 h 120"/>
                <a:gd name="T60" fmla="*/ 2147483647 w 95"/>
                <a:gd name="T61" fmla="*/ 0 h 120"/>
                <a:gd name="T62" fmla="*/ 2147483647 w 95"/>
                <a:gd name="T63" fmla="*/ 2147483647 h 120"/>
                <a:gd name="T64" fmla="*/ 2147483647 w 95"/>
                <a:gd name="T65" fmla="*/ 2147483647 h 120"/>
                <a:gd name="T66" fmla="*/ 2147483647 w 95"/>
                <a:gd name="T67" fmla="*/ 2147483647 h 120"/>
                <a:gd name="T68" fmla="*/ 2147483647 w 95"/>
                <a:gd name="T69" fmla="*/ 2147483647 h 120"/>
                <a:gd name="T70" fmla="*/ 2147483647 w 95"/>
                <a:gd name="T71" fmla="*/ 2147483647 h 120"/>
                <a:gd name="T72" fmla="*/ 2147483647 w 95"/>
                <a:gd name="T73" fmla="*/ 2147483647 h 120"/>
                <a:gd name="T74" fmla="*/ 2147483647 w 95"/>
                <a:gd name="T75" fmla="*/ 2147483647 h 120"/>
                <a:gd name="T76" fmla="*/ 2147483647 w 95"/>
                <a:gd name="T77" fmla="*/ 2147483647 h 120"/>
                <a:gd name="T78" fmla="*/ 2147483647 w 95"/>
                <a:gd name="T79" fmla="*/ 2147483647 h 120"/>
                <a:gd name="T80" fmla="*/ 2147483647 w 95"/>
                <a:gd name="T81" fmla="*/ 2147483647 h 120"/>
                <a:gd name="T82" fmla="*/ 2147483647 w 95"/>
                <a:gd name="T83" fmla="*/ 2147483647 h 120"/>
                <a:gd name="T84" fmla="*/ 2147483647 w 95"/>
                <a:gd name="T85" fmla="*/ 2147483647 h 120"/>
                <a:gd name="T86" fmla="*/ 2147483647 w 95"/>
                <a:gd name="T87" fmla="*/ 2147483647 h 120"/>
                <a:gd name="T88" fmla="*/ 2147483647 w 95"/>
                <a:gd name="T89" fmla="*/ 2147483647 h 120"/>
                <a:gd name="T90" fmla="*/ 2147483647 w 95"/>
                <a:gd name="T91" fmla="*/ 2147483647 h 120"/>
                <a:gd name="T92" fmla="*/ 2147483647 w 95"/>
                <a:gd name="T93" fmla="*/ 2147483647 h 120"/>
                <a:gd name="T94" fmla="*/ 2147483647 w 95"/>
                <a:gd name="T95" fmla="*/ 2147483647 h 120"/>
                <a:gd name="T96" fmla="*/ 2147483647 w 95"/>
                <a:gd name="T97" fmla="*/ 2147483647 h 120"/>
                <a:gd name="T98" fmla="*/ 2147483647 w 95"/>
                <a:gd name="T99" fmla="*/ 2147483647 h 120"/>
                <a:gd name="T100" fmla="*/ 2147483647 w 95"/>
                <a:gd name="T101" fmla="*/ 2147483647 h 120"/>
                <a:gd name="T102" fmla="*/ 2147483647 w 95"/>
                <a:gd name="T103" fmla="*/ 2147483647 h 120"/>
                <a:gd name="T104" fmla="*/ 2147483647 w 95"/>
                <a:gd name="T105" fmla="*/ 2147483647 h 120"/>
                <a:gd name="T106" fmla="*/ 2147483647 w 95"/>
                <a:gd name="T107" fmla="*/ 2147483647 h 1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7" name="组合 116"/>
          <p:cNvGrpSpPr/>
          <p:nvPr/>
        </p:nvGrpSpPr>
        <p:grpSpPr bwMode="auto">
          <a:xfrm>
            <a:off x="5065078" y="2449830"/>
            <a:ext cx="1255712" cy="1441450"/>
            <a:chOff x="6415659" y="2434851"/>
            <a:chExt cx="1254669" cy="1442148"/>
          </a:xfrm>
        </p:grpSpPr>
        <p:sp>
          <p:nvSpPr>
            <p:cNvPr id="11" name="任意多边形 10"/>
            <p:cNvSpPr/>
            <p:nvPr/>
          </p:nvSpPr>
          <p:spPr>
            <a:xfrm>
              <a:off x="6415659" y="2434851"/>
              <a:ext cx="1254669" cy="144214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2320" tIns="313011" rIns="272320" bIns="313011" spcCol="1270" anchor="ctr"/>
            <a:lstStyle/>
            <a:p>
              <a:pPr algn="ctr" defTabSz="1600200" eaLnBrk="1" fontAlgn="auto" hangingPunct="1">
                <a:lnSpc>
                  <a:spcPct val="90000"/>
                </a:lnSpc>
                <a:spcAft>
                  <a:spcPct val="35000"/>
                </a:spcAft>
                <a:defRPr/>
              </a:pPr>
              <a:endParaRPr lang="zh-CN" altLang="en-US" sz="3600"/>
            </a:p>
          </p:txBody>
        </p:sp>
        <p:sp>
          <p:nvSpPr>
            <p:cNvPr id="5176" name="Freeform 30"/>
            <p:cNvSpPr>
              <a:spLocks noEditPoints="1"/>
            </p:cNvSpPr>
            <p:nvPr/>
          </p:nvSpPr>
          <p:spPr bwMode="auto">
            <a:xfrm>
              <a:off x="6841722" y="2915550"/>
              <a:ext cx="402542" cy="52905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9" name="组合 118"/>
          <p:cNvGrpSpPr/>
          <p:nvPr/>
        </p:nvGrpSpPr>
        <p:grpSpPr bwMode="auto">
          <a:xfrm>
            <a:off x="4321493" y="3646488"/>
            <a:ext cx="1254125" cy="1441450"/>
            <a:chOff x="4385691" y="3658946"/>
            <a:chExt cx="1254669" cy="1442148"/>
          </a:xfrm>
        </p:grpSpPr>
        <p:sp>
          <p:nvSpPr>
            <p:cNvPr id="16" name="任意多边形 15"/>
            <p:cNvSpPr/>
            <p:nvPr/>
          </p:nvSpPr>
          <p:spPr>
            <a:xfrm>
              <a:off x="4385691" y="3658946"/>
              <a:ext cx="1254669" cy="144214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2320" tIns="313011" rIns="272320" bIns="313011" spcCol="1270" anchor="ctr"/>
            <a:lstStyle/>
            <a:p>
              <a:pPr algn="ctr" defTabSz="1600200" eaLnBrk="1" fontAlgn="auto" hangingPunct="1">
                <a:lnSpc>
                  <a:spcPct val="90000"/>
                </a:lnSpc>
                <a:spcAft>
                  <a:spcPct val="35000"/>
                </a:spcAft>
                <a:defRPr/>
              </a:pPr>
              <a:endParaRPr lang="zh-CN" altLang="en-US" sz="3600"/>
            </a:p>
          </p:txBody>
        </p:sp>
        <p:sp>
          <p:nvSpPr>
            <p:cNvPr id="5174" name="Freeform 48"/>
            <p:cNvSpPr>
              <a:spLocks noEditPoints="1"/>
            </p:cNvSpPr>
            <p:nvPr/>
          </p:nvSpPr>
          <p:spPr bwMode="auto">
            <a:xfrm>
              <a:off x="4831307" y="4091341"/>
              <a:ext cx="363436" cy="577358"/>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6" name="组合 115"/>
          <p:cNvGrpSpPr/>
          <p:nvPr/>
        </p:nvGrpSpPr>
        <p:grpSpPr bwMode="auto">
          <a:xfrm>
            <a:off x="5749925" y="1180148"/>
            <a:ext cx="1255713" cy="1441450"/>
            <a:chOff x="5740734" y="1210755"/>
            <a:chExt cx="1254669" cy="1442148"/>
          </a:xfrm>
        </p:grpSpPr>
        <p:sp>
          <p:nvSpPr>
            <p:cNvPr id="4" name="任意多边形 3"/>
            <p:cNvSpPr/>
            <p:nvPr/>
          </p:nvSpPr>
          <p:spPr>
            <a:xfrm>
              <a:off x="5740734" y="1210755"/>
              <a:ext cx="1254669" cy="144214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94240" tIns="434931" rIns="394240" bIns="434931" spcCol="1270" anchor="ctr"/>
            <a:lstStyle/>
            <a:p>
              <a:pPr algn="ctr" defTabSz="1422400" eaLnBrk="1" fontAlgn="auto" hangingPunct="1">
                <a:lnSpc>
                  <a:spcPct val="90000"/>
                </a:lnSpc>
                <a:spcAft>
                  <a:spcPct val="35000"/>
                </a:spcAft>
                <a:defRPr/>
              </a:pPr>
              <a:endParaRPr lang="zh-CN" altLang="en-US" sz="3200"/>
            </a:p>
          </p:txBody>
        </p:sp>
        <p:sp>
          <p:nvSpPr>
            <p:cNvPr id="5172" name="Freeform 71"/>
            <p:cNvSpPr>
              <a:spLocks noEditPoints="1"/>
            </p:cNvSpPr>
            <p:nvPr/>
          </p:nvSpPr>
          <p:spPr bwMode="auto">
            <a:xfrm>
              <a:off x="6112742" y="1609412"/>
              <a:ext cx="510652" cy="540555"/>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1" name="组合 120"/>
          <p:cNvGrpSpPr/>
          <p:nvPr/>
        </p:nvGrpSpPr>
        <p:grpSpPr bwMode="auto">
          <a:xfrm>
            <a:off x="7109460" y="430530"/>
            <a:ext cx="4645025" cy="2835910"/>
            <a:chOff x="7105425" y="1127779"/>
            <a:chExt cx="3995693" cy="2834499"/>
          </a:xfrm>
        </p:grpSpPr>
        <p:sp>
          <p:nvSpPr>
            <p:cNvPr id="74" name="文本框 73"/>
            <p:cNvSpPr txBox="1"/>
            <p:nvPr/>
          </p:nvSpPr>
          <p:spPr>
            <a:xfrm>
              <a:off x="9661991" y="1127779"/>
              <a:ext cx="1439127" cy="1321412"/>
            </a:xfrm>
            <a:prstGeom prst="rect">
              <a:avLst/>
            </a:prstGeom>
            <a:noFill/>
          </p:spPr>
          <p:txBody>
            <a:bodyPr>
              <a:spAutoFit/>
            </a:bodyPr>
            <a:lstStyle/>
            <a:p>
              <a:pPr algn="ctr" eaLnBrk="1" fontAlgn="auto" hangingPunct="1">
                <a:spcBef>
                  <a:spcPts val="0"/>
                </a:spcBef>
                <a:spcAft>
                  <a:spcPts val="0"/>
                </a:spcAft>
                <a:defRPr/>
              </a:pPr>
              <a:r>
                <a:rPr lang="en-US" altLang="zh-CN" sz="8000" dirty="0">
                  <a:solidFill>
                    <a:schemeClr val="accent1">
                      <a:lumMod val="40000"/>
                      <a:lumOff val="60000"/>
                    </a:schemeClr>
                  </a:solidFill>
                  <a:effectLst>
                    <a:reflection blurRad="6350" stA="50000" endA="300" endPos="50000" dist="29997" dir="5400000" sy="-100000" algn="bl" rotWithShape="0"/>
                  </a:effectLst>
                  <a:latin typeface="Impact" panose="020B0806030902050204" pitchFamily="34" charset="0"/>
                  <a:ea typeface="+mn-ea"/>
                </a:rPr>
                <a:t>03</a:t>
              </a:r>
              <a:endParaRPr lang="zh-CN" altLang="en-US" sz="8000" dirty="0">
                <a:solidFill>
                  <a:schemeClr val="accent1">
                    <a:lumMod val="40000"/>
                    <a:lumOff val="60000"/>
                  </a:schemeClr>
                </a:solidFill>
                <a:effectLst>
                  <a:reflection blurRad="6350" stA="50000" endA="300" endPos="50000" dist="29997" dir="5400000" sy="-100000" algn="bl" rotWithShape="0"/>
                </a:effectLst>
                <a:latin typeface="Impact" panose="020B0806030902050204" pitchFamily="34" charset="0"/>
                <a:ea typeface="+mn-ea"/>
              </a:endParaRPr>
            </a:p>
          </p:txBody>
        </p:sp>
        <p:cxnSp>
          <p:nvCxnSpPr>
            <p:cNvPr id="40" name="直接连接符 39"/>
            <p:cNvCxnSpPr/>
            <p:nvPr/>
          </p:nvCxnSpPr>
          <p:spPr>
            <a:xfrm flipH="1">
              <a:off x="7105425" y="1519697"/>
              <a:ext cx="811204" cy="4760"/>
            </a:xfrm>
            <a:prstGeom prst="line">
              <a:avLst/>
            </a:prstGeom>
            <a:ln w="12700">
              <a:solidFill>
                <a:schemeClr val="bg2">
                  <a:lumMod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946791" y="1281690"/>
              <a:ext cx="2425673" cy="460146"/>
            </a:xfrm>
            <a:prstGeom prst="rect">
              <a:avLst/>
            </a:prstGeom>
            <a:noFill/>
          </p:spPr>
          <p:txBody>
            <a:bodyPr>
              <a:spAutoFit/>
            </a:bodyPr>
            <a:lstStyle/>
            <a:p>
              <a:pPr eaLnBrk="1" fontAlgn="auto" hangingPunct="1">
                <a:spcBef>
                  <a:spcPts val="0"/>
                </a:spcBef>
                <a:spcAft>
                  <a:spcPts val="0"/>
                </a:spcAft>
                <a:defRPr/>
              </a:pPr>
              <a:r>
                <a:rPr lang="zh-CN" sz="2400" b="1" dirty="0">
                  <a:solidFill>
                    <a:srgbClr val="0072A9"/>
                  </a:solidFill>
                  <a:latin typeface="+mj-lt"/>
                  <a:ea typeface="+mn-ea"/>
                  <a:cs typeface="Arial" panose="020B0604020202020204" pitchFamily="34" charset="0"/>
                </a:rPr>
                <a:t>分析市场现状</a:t>
              </a:r>
              <a:endParaRPr lang="zh-CN" sz="2400" b="1" dirty="0">
                <a:solidFill>
                  <a:srgbClr val="0072A9"/>
                </a:solidFill>
                <a:latin typeface="+mj-lt"/>
                <a:ea typeface="+mn-ea"/>
                <a:cs typeface="Arial" panose="020B0604020202020204" pitchFamily="34" charset="0"/>
              </a:endParaRPr>
            </a:p>
          </p:txBody>
        </p:sp>
        <p:sp>
          <p:nvSpPr>
            <p:cNvPr id="47" name="文本框 46"/>
            <p:cNvSpPr txBox="1"/>
            <p:nvPr/>
          </p:nvSpPr>
          <p:spPr bwMode="auto">
            <a:xfrm>
              <a:off x="7277488" y="1718035"/>
              <a:ext cx="3795226" cy="2244243"/>
            </a:xfrm>
            <a:prstGeom prst="rect">
              <a:avLst/>
            </a:prstGeom>
            <a:noFill/>
          </p:spPr>
          <p:txBody>
            <a:bodyPr wrap="square">
              <a:spAutoFit/>
            </a:bodyPr>
            <a:lstStyle/>
            <a:p>
              <a:pPr indent="5080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282533468"/>
                  </a:ext>
                </a:extLst>
              </a:pPr>
              <a:r>
                <a:rPr lang="en-US" altLang="zh-CN" sz="2000" dirty="0">
                  <a:solidFill>
                    <a:schemeClr val="bg2">
                      <a:lumMod val="25000"/>
                    </a:schemeClr>
                  </a:solidFill>
                  <a:latin typeface="+mn-ea"/>
                  <a:ea typeface="+mn-ea"/>
                  <a:cs typeface="+mn-ea"/>
                </a:rPr>
                <a:t>在以移动互联网支撑的电商时代下，随着智能手机的大量普及，移动购物多以电商APP为主，流量逐渐碎片化已无法避免。但移动电商APP与微信小程序相比而言，需要面临开发攻坚，安卓iOS双平台同步，软件推广三大难题。</a:t>
              </a:r>
              <a:endParaRPr lang="en-US" altLang="zh-CN" sz="2000" dirty="0">
                <a:solidFill>
                  <a:schemeClr val="bg2">
                    <a:lumMod val="25000"/>
                  </a:schemeClr>
                </a:solidFill>
                <a:latin typeface="+mn-ea"/>
                <a:ea typeface="+mn-ea"/>
                <a:cs typeface="+mn-ea"/>
              </a:endParaRPr>
            </a:p>
          </p:txBody>
        </p:sp>
        <p:cxnSp>
          <p:nvCxnSpPr>
            <p:cNvPr id="48" name="直接连接符 47"/>
            <p:cNvCxnSpPr/>
            <p:nvPr/>
          </p:nvCxnSpPr>
          <p:spPr>
            <a:xfrm>
              <a:off x="7946654" y="1718035"/>
              <a:ext cx="1777980"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bwMode="auto">
          <a:xfrm>
            <a:off x="7190105" y="3074670"/>
            <a:ext cx="4531360" cy="3452102"/>
            <a:chOff x="7515255" y="1127779"/>
            <a:chExt cx="4176846" cy="3455354"/>
          </a:xfrm>
        </p:grpSpPr>
        <p:sp>
          <p:nvSpPr>
            <p:cNvPr id="77" name="文本框 76"/>
            <p:cNvSpPr txBox="1"/>
            <p:nvPr/>
          </p:nvSpPr>
          <p:spPr>
            <a:xfrm>
              <a:off x="10035235" y="1127779"/>
              <a:ext cx="1439127" cy="1323315"/>
            </a:xfrm>
            <a:prstGeom prst="rect">
              <a:avLst/>
            </a:prstGeom>
            <a:noFill/>
          </p:spPr>
          <p:txBody>
            <a:bodyPr>
              <a:spAutoFit/>
            </a:bodyPr>
            <a:lstStyle/>
            <a:p>
              <a:pPr algn="ctr" eaLnBrk="1" fontAlgn="auto" hangingPunct="1">
                <a:spcBef>
                  <a:spcPts val="0"/>
                </a:spcBef>
                <a:spcAft>
                  <a:spcPts val="0"/>
                </a:spcAft>
                <a:defRPr/>
              </a:pPr>
              <a:r>
                <a:rPr lang="en-US" altLang="zh-CN" sz="8000" dirty="0">
                  <a:solidFill>
                    <a:schemeClr val="accent1">
                      <a:lumMod val="40000"/>
                      <a:lumOff val="60000"/>
                    </a:schemeClr>
                  </a:solidFill>
                  <a:effectLst>
                    <a:reflection blurRad="6350" stA="50000" endA="300" endPos="50000" dist="29997" dir="5400000" sy="-100000" algn="bl" rotWithShape="0"/>
                  </a:effectLst>
                  <a:latin typeface="Impact" panose="020B0806030902050204" pitchFamily="34" charset="0"/>
                  <a:ea typeface="+mn-ea"/>
                </a:rPr>
                <a:t>04</a:t>
              </a:r>
              <a:endParaRPr lang="zh-CN" altLang="en-US" sz="8000" dirty="0">
                <a:solidFill>
                  <a:schemeClr val="accent1">
                    <a:lumMod val="40000"/>
                    <a:lumOff val="60000"/>
                  </a:schemeClr>
                </a:solidFill>
                <a:effectLst>
                  <a:reflection blurRad="6350" stA="50000" endA="300" endPos="50000" dist="29997" dir="5400000" sy="-100000" algn="bl" rotWithShape="0"/>
                </a:effectLst>
                <a:latin typeface="Impact" panose="020B0806030902050204" pitchFamily="34" charset="0"/>
                <a:ea typeface="+mn-ea"/>
              </a:endParaRPr>
            </a:p>
          </p:txBody>
        </p:sp>
        <p:grpSp>
          <p:nvGrpSpPr>
            <p:cNvPr id="5158" name="组合 77"/>
            <p:cNvGrpSpPr/>
            <p:nvPr/>
          </p:nvGrpSpPr>
          <p:grpSpPr bwMode="auto">
            <a:xfrm>
              <a:off x="7515255" y="1305354"/>
              <a:ext cx="4176846" cy="3277779"/>
              <a:chOff x="7515255" y="1305354"/>
              <a:chExt cx="4176846" cy="3277779"/>
            </a:xfrm>
          </p:grpSpPr>
          <p:cxnSp>
            <p:nvCxnSpPr>
              <p:cNvPr id="79" name="直接连接符 78"/>
              <p:cNvCxnSpPr/>
              <p:nvPr/>
            </p:nvCxnSpPr>
            <p:spPr>
              <a:xfrm flipH="1">
                <a:off x="7515255" y="1531384"/>
                <a:ext cx="708238" cy="8898"/>
              </a:xfrm>
              <a:prstGeom prst="line">
                <a:avLst/>
              </a:prstGeom>
              <a:ln w="12700">
                <a:solidFill>
                  <a:schemeClr val="bg2">
                    <a:lumMod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5160" name="组合 79"/>
              <p:cNvGrpSpPr/>
              <p:nvPr/>
            </p:nvGrpSpPr>
            <p:grpSpPr bwMode="auto">
              <a:xfrm>
                <a:off x="7535156" y="1305354"/>
                <a:ext cx="4156945" cy="3277779"/>
                <a:chOff x="274349" y="1518795"/>
                <a:chExt cx="4156945" cy="3277779"/>
              </a:xfrm>
            </p:grpSpPr>
            <p:sp>
              <p:nvSpPr>
                <p:cNvPr id="81" name="文本框 80"/>
                <p:cNvSpPr txBox="1"/>
                <p:nvPr/>
              </p:nvSpPr>
              <p:spPr>
                <a:xfrm>
                  <a:off x="1063946" y="1518795"/>
                  <a:ext cx="2375230" cy="460809"/>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rgbClr val="0072A9"/>
                      </a:solidFill>
                      <a:latin typeface="+mj-lt"/>
                      <a:ea typeface="+mn-ea"/>
                      <a:cs typeface="Arial" panose="020B0604020202020204" pitchFamily="34" charset="0"/>
                    </a:rPr>
                    <a:t>基于微信平台</a:t>
                  </a:r>
                  <a:endParaRPr lang="zh-CN" altLang="en-US" sz="2400" b="1" dirty="0">
                    <a:solidFill>
                      <a:srgbClr val="0072A9"/>
                    </a:solidFill>
                    <a:latin typeface="+mj-lt"/>
                    <a:ea typeface="+mn-ea"/>
                    <a:cs typeface="Arial" panose="020B0604020202020204" pitchFamily="34" charset="0"/>
                  </a:endParaRPr>
                </a:p>
              </p:txBody>
            </p:sp>
            <p:sp>
              <p:nvSpPr>
                <p:cNvPr id="82" name="文本框 81"/>
                <p:cNvSpPr txBox="1"/>
                <p:nvPr/>
              </p:nvSpPr>
              <p:spPr bwMode="auto">
                <a:xfrm>
                  <a:off x="274349" y="1932569"/>
                  <a:ext cx="4156945" cy="2864005"/>
                </a:xfrm>
                <a:prstGeom prst="rect">
                  <a:avLst/>
                </a:prstGeom>
                <a:noFill/>
              </p:spPr>
              <p:txBody>
                <a:bodyPr wrap="square">
                  <a:spAutoFit/>
                </a:bodyPr>
                <a:lstStyle/>
                <a:p>
                  <a:pPr indent="508000" algn="just" eaLnBrk="1" fontAlgn="auto" latinLnBrk="0" hangingPunct="1">
                    <a:lnSpc>
                      <a:spcPct val="100000"/>
                    </a:lnSpc>
                    <a:spcBef>
                      <a:spcPts val="0"/>
                    </a:spcBef>
                    <a:spcAft>
                      <a:spcPts val="0"/>
                    </a:spcAft>
                    <a:buClrTx/>
                    <a:buSzTx/>
                    <a:buFontTx/>
                    <a:defRPr/>
                    <a:extLst>
                      <a:ext uri="{35155182-B16C-46BC-9424-99874614C6A1}">
                        <wpsdc:indentchars xmlns:wpsdc="http://www.wps.cn/officeDocument/2017/drawingmlCustomData" val="200" checksum="282533468"/>
                      </a:ext>
                    </a:extLst>
                  </a:pPr>
                  <a:r>
                    <a:rPr lang="en-US" altLang="zh-CN" sz="2000" dirty="0">
                      <a:solidFill>
                        <a:schemeClr val="bg2">
                          <a:lumMod val="25000"/>
                        </a:schemeClr>
                      </a:solidFill>
                      <a:latin typeface="+mn-ea"/>
                      <a:ea typeface="+mn-ea"/>
                      <a:cs typeface="+mn-ea"/>
                    </a:rPr>
                    <a:t>移动互联网时代的微信应用不可或缺，微信小程序切合了时代需要，毫无疑问会成为政府、组织机构、企业以及开发者必争的互联网应用场景。微信小程序必将再一次扩展微信强大的“连接力”，帮助我们解决现有服务痛点，或者发掘、衍生出新的商业模式，帮助行业、企业以及政府机构改善服务或实现“互联网+”转型。</a:t>
                  </a:r>
                  <a:endParaRPr lang="en-US" altLang="zh-CN" sz="2000" dirty="0">
                    <a:solidFill>
                      <a:schemeClr val="bg2">
                        <a:lumMod val="25000"/>
                      </a:schemeClr>
                    </a:solidFill>
                    <a:latin typeface="+mn-ea"/>
                    <a:ea typeface="+mn-ea"/>
                    <a:cs typeface="+mn-ea"/>
                  </a:endParaRPr>
                </a:p>
              </p:txBody>
            </p:sp>
            <p:cxnSp>
              <p:nvCxnSpPr>
                <p:cNvPr id="83" name="直接连接符 82"/>
                <p:cNvCxnSpPr/>
                <p:nvPr/>
              </p:nvCxnSpPr>
              <p:spPr>
                <a:xfrm>
                  <a:off x="1031648" y="1932079"/>
                  <a:ext cx="1777980"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100" name="组合 99"/>
          <p:cNvGrpSpPr/>
          <p:nvPr/>
        </p:nvGrpSpPr>
        <p:grpSpPr bwMode="auto">
          <a:xfrm>
            <a:off x="160655" y="876300"/>
            <a:ext cx="4235450" cy="2835910"/>
            <a:chOff x="600729" y="1127779"/>
            <a:chExt cx="4048769" cy="2834499"/>
          </a:xfrm>
        </p:grpSpPr>
        <p:sp>
          <p:nvSpPr>
            <p:cNvPr id="93" name="文本框 92"/>
            <p:cNvSpPr txBox="1"/>
            <p:nvPr/>
          </p:nvSpPr>
          <p:spPr>
            <a:xfrm>
              <a:off x="791969" y="1127779"/>
              <a:ext cx="1439127" cy="1321412"/>
            </a:xfrm>
            <a:prstGeom prst="rect">
              <a:avLst/>
            </a:prstGeom>
            <a:noFill/>
          </p:spPr>
          <p:txBody>
            <a:bodyPr>
              <a:spAutoFit/>
            </a:bodyPr>
            <a:lstStyle/>
            <a:p>
              <a:pPr algn="ctr" eaLnBrk="1" fontAlgn="auto" hangingPunct="1">
                <a:spcBef>
                  <a:spcPts val="0"/>
                </a:spcBef>
                <a:spcAft>
                  <a:spcPts val="0"/>
                </a:spcAft>
                <a:defRPr/>
              </a:pPr>
              <a:r>
                <a:rPr lang="en-US" altLang="zh-CN" sz="8000" dirty="0">
                  <a:solidFill>
                    <a:schemeClr val="accent1">
                      <a:lumMod val="40000"/>
                      <a:lumOff val="60000"/>
                    </a:schemeClr>
                  </a:solidFill>
                  <a:effectLst>
                    <a:reflection blurRad="6350" stA="50000" endA="300" endPos="50000" dist="29997" dir="5400000" sy="-100000" algn="bl" rotWithShape="0"/>
                  </a:effectLst>
                  <a:latin typeface="Impact" panose="020B0806030902050204" pitchFamily="34" charset="0"/>
                  <a:ea typeface="+mn-ea"/>
                </a:rPr>
                <a:t>01</a:t>
              </a:r>
              <a:endParaRPr lang="zh-CN" altLang="en-US" sz="8000" dirty="0">
                <a:solidFill>
                  <a:schemeClr val="accent1">
                    <a:lumMod val="40000"/>
                    <a:lumOff val="60000"/>
                  </a:schemeClr>
                </a:solidFill>
                <a:effectLst>
                  <a:reflection blurRad="6350" stA="50000" endA="300" endPos="50000" dist="29997" dir="5400000" sy="-100000" algn="bl" rotWithShape="0"/>
                </a:effectLst>
                <a:latin typeface="Impact" panose="020B0806030902050204" pitchFamily="34" charset="0"/>
                <a:ea typeface="+mn-ea"/>
              </a:endParaRPr>
            </a:p>
          </p:txBody>
        </p:sp>
        <p:cxnSp>
          <p:nvCxnSpPr>
            <p:cNvPr id="95" name="直接连接符 94"/>
            <p:cNvCxnSpPr/>
            <p:nvPr/>
          </p:nvCxnSpPr>
          <p:spPr>
            <a:xfrm flipH="1">
              <a:off x="3818093" y="1519697"/>
              <a:ext cx="811088" cy="4760"/>
            </a:xfrm>
            <a:prstGeom prst="line">
              <a:avLst/>
            </a:prstGeom>
            <a:ln w="12700">
              <a:solidFill>
                <a:schemeClr val="bg2">
                  <a:lumMod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1376896" y="1268997"/>
              <a:ext cx="2425325" cy="460146"/>
            </a:xfrm>
            <a:prstGeom prst="rect">
              <a:avLst/>
            </a:prstGeom>
            <a:noFill/>
          </p:spPr>
          <p:txBody>
            <a:bodyPr>
              <a:spAutoFit/>
            </a:bodyPr>
            <a:lstStyle/>
            <a:p>
              <a:pPr algn="r" eaLnBrk="1" fontAlgn="auto" hangingPunct="1">
                <a:spcBef>
                  <a:spcPts val="0"/>
                </a:spcBef>
                <a:spcAft>
                  <a:spcPts val="0"/>
                </a:spcAft>
                <a:defRPr/>
              </a:pPr>
              <a:r>
                <a:rPr lang="zh-CN" sz="2400" b="1" dirty="0">
                  <a:solidFill>
                    <a:srgbClr val="0072A9"/>
                  </a:solidFill>
                  <a:latin typeface="+mj-lt"/>
                  <a:ea typeface="+mn-ea"/>
                  <a:cs typeface="Arial" panose="020B0604020202020204" pitchFamily="34" charset="0"/>
                </a:rPr>
                <a:t>国内市场广阔</a:t>
              </a:r>
              <a:endParaRPr lang="zh-CN" sz="2400" b="1" dirty="0">
                <a:solidFill>
                  <a:srgbClr val="0072A9"/>
                </a:solidFill>
                <a:latin typeface="+mj-lt"/>
                <a:ea typeface="+mn-ea"/>
                <a:cs typeface="Arial" panose="020B0604020202020204" pitchFamily="34" charset="0"/>
              </a:endParaRPr>
            </a:p>
          </p:txBody>
        </p:sp>
        <p:sp>
          <p:nvSpPr>
            <p:cNvPr id="98" name="文本框 97"/>
            <p:cNvSpPr txBox="1"/>
            <p:nvPr/>
          </p:nvSpPr>
          <p:spPr bwMode="auto">
            <a:xfrm>
              <a:off x="600729" y="1718035"/>
              <a:ext cx="4048769" cy="2244243"/>
            </a:xfrm>
            <a:prstGeom prst="rect">
              <a:avLst/>
            </a:prstGeom>
            <a:noFill/>
          </p:spPr>
          <p:txBody>
            <a:bodyPr wrap="square">
              <a:spAutoFit/>
            </a:bodyPr>
            <a:lstStyle/>
            <a:p>
              <a:pPr indent="5080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282533468"/>
                  </a:ext>
                </a:extLst>
              </a:pPr>
              <a:r>
                <a:rPr lang="en-US" altLang="zh-CN" sz="2000" dirty="0">
                  <a:solidFill>
                    <a:schemeClr val="bg2">
                      <a:lumMod val="25000"/>
                    </a:schemeClr>
                  </a:solidFill>
                  <a:latin typeface="+mn-ea"/>
                  <a:ea typeface="+mn-ea"/>
                  <a:cs typeface="+mn-ea"/>
                </a:rPr>
                <a:t>2018年我国网络零售市场规模不断扩大。全国网上零售额已经突破9万亿元，其中实体商品所占的线上零售额更是高达7万亿元，比去年同期增长25.4%，对社会消费品零售总额增长的贡献率达45.2%，较上年提升7.3个百分点。</a:t>
              </a:r>
              <a:endParaRPr lang="en-US" altLang="zh-CN" sz="2000" dirty="0">
                <a:solidFill>
                  <a:schemeClr val="bg2">
                    <a:lumMod val="25000"/>
                  </a:schemeClr>
                </a:solidFill>
                <a:latin typeface="+mn-ea"/>
                <a:ea typeface="+mn-ea"/>
                <a:cs typeface="+mn-ea"/>
              </a:endParaRPr>
            </a:p>
          </p:txBody>
        </p:sp>
        <p:cxnSp>
          <p:nvCxnSpPr>
            <p:cNvPr id="99" name="直接连接符 98"/>
            <p:cNvCxnSpPr/>
            <p:nvPr/>
          </p:nvCxnSpPr>
          <p:spPr>
            <a:xfrm>
              <a:off x="1948308" y="1718035"/>
              <a:ext cx="177772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bwMode="auto">
          <a:xfrm>
            <a:off x="160655" y="3646805"/>
            <a:ext cx="4235450" cy="2835910"/>
            <a:chOff x="648366" y="1127779"/>
            <a:chExt cx="3860688" cy="2837394"/>
          </a:xfrm>
        </p:grpSpPr>
        <p:sp>
          <p:nvSpPr>
            <p:cNvPr id="102" name="文本框 101"/>
            <p:cNvSpPr txBox="1"/>
            <p:nvPr/>
          </p:nvSpPr>
          <p:spPr>
            <a:xfrm>
              <a:off x="791969" y="1127779"/>
              <a:ext cx="1439127" cy="1322762"/>
            </a:xfrm>
            <a:prstGeom prst="rect">
              <a:avLst/>
            </a:prstGeom>
            <a:noFill/>
          </p:spPr>
          <p:txBody>
            <a:bodyPr>
              <a:spAutoFit/>
            </a:bodyPr>
            <a:lstStyle/>
            <a:p>
              <a:pPr algn="ctr" eaLnBrk="1" fontAlgn="auto" hangingPunct="1">
                <a:spcBef>
                  <a:spcPts val="0"/>
                </a:spcBef>
                <a:spcAft>
                  <a:spcPts val="0"/>
                </a:spcAft>
                <a:defRPr/>
              </a:pPr>
              <a:r>
                <a:rPr lang="en-US" altLang="zh-CN" sz="8000" dirty="0">
                  <a:solidFill>
                    <a:schemeClr val="accent1">
                      <a:lumMod val="40000"/>
                      <a:lumOff val="60000"/>
                    </a:schemeClr>
                  </a:solidFill>
                  <a:effectLst>
                    <a:reflection blurRad="6350" stA="50000" endA="300" endPos="50000" dist="29997" dir="5400000" sy="-100000" algn="bl" rotWithShape="0"/>
                  </a:effectLst>
                  <a:latin typeface="Impact" panose="020B0806030902050204" pitchFamily="34" charset="0"/>
                  <a:ea typeface="+mn-ea"/>
                </a:rPr>
                <a:t>02</a:t>
              </a:r>
              <a:endParaRPr lang="zh-CN" altLang="en-US" sz="8000" dirty="0">
                <a:solidFill>
                  <a:schemeClr val="accent1">
                    <a:lumMod val="40000"/>
                    <a:lumOff val="60000"/>
                  </a:schemeClr>
                </a:solidFill>
                <a:effectLst>
                  <a:reflection blurRad="6350" stA="50000" endA="300" endPos="50000" dist="29997" dir="5400000" sy="-100000" algn="bl" rotWithShape="0"/>
                </a:effectLst>
                <a:latin typeface="Impact" panose="020B0806030902050204" pitchFamily="34" charset="0"/>
                <a:ea typeface="+mn-ea"/>
              </a:endParaRPr>
            </a:p>
          </p:txBody>
        </p:sp>
        <p:cxnSp>
          <p:nvCxnSpPr>
            <p:cNvPr id="103" name="直接连接符 102"/>
            <p:cNvCxnSpPr/>
            <p:nvPr/>
          </p:nvCxnSpPr>
          <p:spPr>
            <a:xfrm flipH="1">
              <a:off x="3817477" y="1523591"/>
              <a:ext cx="591187" cy="0"/>
            </a:xfrm>
            <a:prstGeom prst="line">
              <a:avLst/>
            </a:prstGeom>
            <a:ln w="12700">
              <a:solidFill>
                <a:schemeClr val="bg2">
                  <a:lumMod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1377202" y="1267552"/>
              <a:ext cx="2426281" cy="460616"/>
            </a:xfrm>
            <a:prstGeom prst="rect">
              <a:avLst/>
            </a:prstGeom>
            <a:noFill/>
          </p:spPr>
          <p:txBody>
            <a:bodyPr>
              <a:spAutoFit/>
            </a:bodyPr>
            <a:lstStyle/>
            <a:p>
              <a:pPr algn="r" eaLnBrk="1" fontAlgn="auto" hangingPunct="1">
                <a:spcBef>
                  <a:spcPts val="0"/>
                </a:spcBef>
                <a:spcAft>
                  <a:spcPts val="0"/>
                </a:spcAft>
                <a:defRPr/>
              </a:pPr>
              <a:r>
                <a:rPr lang="zh-CN" altLang="en-US" sz="2400" b="1" dirty="0">
                  <a:solidFill>
                    <a:srgbClr val="0072A9"/>
                  </a:solidFill>
                  <a:latin typeface="+mj-lt"/>
                  <a:ea typeface="+mn-ea"/>
                  <a:cs typeface="Arial" panose="020B0604020202020204" pitchFamily="34" charset="0"/>
                </a:rPr>
                <a:t>新生血液涌入</a:t>
              </a:r>
              <a:endParaRPr lang="zh-CN" altLang="en-US" sz="2400" b="1" dirty="0">
                <a:solidFill>
                  <a:srgbClr val="0072A9"/>
                </a:solidFill>
                <a:latin typeface="+mj-lt"/>
                <a:ea typeface="+mn-ea"/>
                <a:cs typeface="Arial" panose="020B0604020202020204" pitchFamily="34" charset="0"/>
              </a:endParaRPr>
            </a:p>
          </p:txBody>
        </p:sp>
        <p:sp>
          <p:nvSpPr>
            <p:cNvPr id="105" name="文本框 104"/>
            <p:cNvSpPr txBox="1"/>
            <p:nvPr/>
          </p:nvSpPr>
          <p:spPr bwMode="auto">
            <a:xfrm>
              <a:off x="648366" y="1718638"/>
              <a:ext cx="3860688" cy="2246535"/>
            </a:xfrm>
            <a:prstGeom prst="rect">
              <a:avLst/>
            </a:prstGeom>
            <a:noFill/>
          </p:spPr>
          <p:txBody>
            <a:bodyPr wrap="square">
              <a:spAutoFit/>
            </a:bodyPr>
            <a:lstStyle/>
            <a:p>
              <a:pPr indent="508000" algn="just" eaLnBrk="1" fontAlgn="auto" latinLnBrk="0" hangingPunct="1">
                <a:lnSpc>
                  <a:spcPct val="100000"/>
                </a:lnSpc>
                <a:spcBef>
                  <a:spcPts val="0"/>
                </a:spcBef>
                <a:spcAft>
                  <a:spcPts val="0"/>
                </a:spcAft>
                <a:buClrTx/>
                <a:buSzTx/>
                <a:buFontTx/>
                <a:defRPr/>
                <a:extLst>
                  <a:ext uri="{35155182-B16C-46BC-9424-99874614C6A1}">
                    <wpsdc:indentchars xmlns:wpsdc="http://www.wps.cn/officeDocument/2017/drawingmlCustomData" val="200" checksum="282533468"/>
                  </a:ext>
                </a:extLst>
              </a:pPr>
              <a:r>
                <a:rPr lang="en-US" altLang="zh-CN" sz="2000" dirty="0">
                  <a:solidFill>
                    <a:schemeClr val="bg2">
                      <a:lumMod val="25000"/>
                    </a:schemeClr>
                  </a:solidFill>
                  <a:latin typeface="+mn-ea"/>
                  <a:ea typeface="+mn-ea"/>
                  <a:cs typeface="+mn-ea"/>
                </a:rPr>
                <a:t>2018年7月26日晚间，“新电商第一股”拼多多在上海、纽约同时敲钟，正式登陆纳斯达克市场。其发行价19美元，总市值达240亿美元。</a:t>
              </a:r>
              <a:r>
                <a:rPr lang="en-US" altLang="zh-CN" sz="2000" dirty="0">
                  <a:solidFill>
                    <a:schemeClr val="bg2">
                      <a:lumMod val="25000"/>
                    </a:schemeClr>
                  </a:solidFill>
                  <a:latin typeface="+mn-ea"/>
                  <a:ea typeface="+mn-ea"/>
                  <a:cs typeface="+mn-ea"/>
                  <a:sym typeface="+mn-ea"/>
                </a:rPr>
                <a:t>最近一年平台活跃买家数为3.855亿，同比增长144%，活跃用户总数差不多是淘宝/天猫的70%。</a:t>
              </a:r>
              <a:endParaRPr lang="en-US" altLang="zh-CN" sz="2000" dirty="0">
                <a:solidFill>
                  <a:schemeClr val="bg2">
                    <a:lumMod val="25000"/>
                  </a:schemeClr>
                </a:solidFill>
                <a:latin typeface="+mn-ea"/>
                <a:ea typeface="+mn-ea"/>
                <a:cs typeface="+mn-ea"/>
              </a:endParaRPr>
            </a:p>
          </p:txBody>
        </p:sp>
        <p:cxnSp>
          <p:nvCxnSpPr>
            <p:cNvPr id="106" name="直接连接符 105"/>
            <p:cNvCxnSpPr/>
            <p:nvPr/>
          </p:nvCxnSpPr>
          <p:spPr>
            <a:xfrm>
              <a:off x="1947252" y="1718638"/>
              <a:ext cx="177842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ppt_x"/>
                                          </p:val>
                                        </p:tav>
                                        <p:tav tm="100000">
                                          <p:val>
                                            <p:strVal val="#ppt_x"/>
                                          </p:val>
                                        </p:tav>
                                      </p:tavLst>
                                    </p:anim>
                                    <p:anim calcmode="lin" valueType="num">
                                      <p:cBhvr additive="base">
                                        <p:cTn id="12" dur="500" fill="hold"/>
                                        <p:tgtEl>
                                          <p:spTgt spid="1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ppt_x"/>
                                          </p:val>
                                        </p:tav>
                                        <p:tav tm="100000">
                                          <p:val>
                                            <p:strVal val="#ppt_x"/>
                                          </p:val>
                                        </p:tav>
                                      </p:tavLst>
                                    </p:anim>
                                    <p:anim calcmode="lin" valueType="num">
                                      <p:cBhvr additive="base">
                                        <p:cTn id="16" dur="500" fill="hold"/>
                                        <p:tgtEl>
                                          <p:spTgt spid="1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cBhvr additive="base">
                                        <p:cTn id="19" dur="500" fill="hold"/>
                                        <p:tgtEl>
                                          <p:spTgt spid="117"/>
                                        </p:tgtEl>
                                        <p:attrNameLst>
                                          <p:attrName>ppt_x</p:attrName>
                                        </p:attrNameLst>
                                      </p:cBhvr>
                                      <p:tavLst>
                                        <p:tav tm="0">
                                          <p:val>
                                            <p:strVal val="#ppt_x"/>
                                          </p:val>
                                        </p:tav>
                                        <p:tav tm="100000">
                                          <p:val>
                                            <p:strVal val="#ppt_x"/>
                                          </p:val>
                                        </p:tav>
                                      </p:tavLst>
                                    </p:anim>
                                    <p:anim calcmode="lin" valueType="num">
                                      <p:cBhvr additive="base">
                                        <p:cTn id="20" dur="500" fill="hold"/>
                                        <p:tgtEl>
                                          <p:spTgt spid="1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anim calcmode="lin" valueType="num">
                                      <p:cBhvr additive="base">
                                        <p:cTn id="23" dur="500" fill="hold"/>
                                        <p:tgtEl>
                                          <p:spTgt spid="119"/>
                                        </p:tgtEl>
                                        <p:attrNameLst>
                                          <p:attrName>ppt_x</p:attrName>
                                        </p:attrNameLst>
                                      </p:cBhvr>
                                      <p:tavLst>
                                        <p:tav tm="0">
                                          <p:val>
                                            <p:strVal val="#ppt_x"/>
                                          </p:val>
                                        </p:tav>
                                        <p:tav tm="100000">
                                          <p:val>
                                            <p:strVal val="#ppt_x"/>
                                          </p:val>
                                        </p:tav>
                                      </p:tavLst>
                                    </p:anim>
                                    <p:anim calcmode="lin" valueType="num">
                                      <p:cBhvr additive="base">
                                        <p:cTn id="24" dur="500" fill="hold"/>
                                        <p:tgtEl>
                                          <p:spTgt spid="1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anim calcmode="lin" valueType="num">
                                      <p:cBhvr additive="base">
                                        <p:cTn id="27" dur="500" fill="hold"/>
                                        <p:tgtEl>
                                          <p:spTgt spid="120"/>
                                        </p:tgtEl>
                                        <p:attrNameLst>
                                          <p:attrName>ppt_x</p:attrName>
                                        </p:attrNameLst>
                                      </p:cBhvr>
                                      <p:tavLst>
                                        <p:tav tm="0">
                                          <p:val>
                                            <p:strVal val="#ppt_x"/>
                                          </p:val>
                                        </p:tav>
                                        <p:tav tm="100000">
                                          <p:val>
                                            <p:strVal val="#ppt_x"/>
                                          </p:val>
                                        </p:tav>
                                      </p:tavLst>
                                    </p:anim>
                                    <p:anim calcmode="lin" valueType="num">
                                      <p:cBhvr additive="base">
                                        <p:cTn id="28"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0"/>
                                        </p:tgtEl>
                                        <p:attrNameLst>
                                          <p:attrName>style.visibility</p:attrName>
                                        </p:attrNameLst>
                                      </p:cBhvr>
                                      <p:to>
                                        <p:strVal val="visible"/>
                                      </p:to>
                                    </p:set>
                                    <p:anim calcmode="lin" valueType="num">
                                      <p:cBhvr additive="base">
                                        <p:cTn id="33" dur="500" fill="hold"/>
                                        <p:tgtEl>
                                          <p:spTgt spid="100"/>
                                        </p:tgtEl>
                                        <p:attrNameLst>
                                          <p:attrName>ppt_x</p:attrName>
                                        </p:attrNameLst>
                                      </p:cBhvr>
                                      <p:tavLst>
                                        <p:tav tm="0">
                                          <p:val>
                                            <p:strVal val="#ppt_x"/>
                                          </p:val>
                                        </p:tav>
                                        <p:tav tm="100000">
                                          <p:val>
                                            <p:strVal val="#ppt_x"/>
                                          </p:val>
                                        </p:tav>
                                      </p:tavLst>
                                    </p:anim>
                                    <p:anim calcmode="lin" valueType="num">
                                      <p:cBhvr additive="base">
                                        <p:cTn id="34" dur="500" fill="hold"/>
                                        <p:tgtEl>
                                          <p:spTgt spid="10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1"/>
                                        </p:tgtEl>
                                        <p:attrNameLst>
                                          <p:attrName>style.visibility</p:attrName>
                                        </p:attrNameLst>
                                      </p:cBhvr>
                                      <p:to>
                                        <p:strVal val="visible"/>
                                      </p:to>
                                    </p:set>
                                    <p:anim calcmode="lin" valueType="num">
                                      <p:cBhvr additive="base">
                                        <p:cTn id="37" dur="500" fill="hold"/>
                                        <p:tgtEl>
                                          <p:spTgt spid="121"/>
                                        </p:tgtEl>
                                        <p:attrNameLst>
                                          <p:attrName>ppt_x</p:attrName>
                                        </p:attrNameLst>
                                      </p:cBhvr>
                                      <p:tavLst>
                                        <p:tav tm="0">
                                          <p:val>
                                            <p:strVal val="#ppt_x"/>
                                          </p:val>
                                        </p:tav>
                                        <p:tav tm="100000">
                                          <p:val>
                                            <p:strVal val="#ppt_x"/>
                                          </p:val>
                                        </p:tav>
                                      </p:tavLst>
                                    </p:anim>
                                    <p:anim calcmode="lin" valueType="num">
                                      <p:cBhvr additive="base">
                                        <p:cTn id="38" dur="500" fill="hold"/>
                                        <p:tgtEl>
                                          <p:spTgt spid="12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anim calcmode="lin" valueType="num">
                                      <p:cBhvr additive="base">
                                        <p:cTn id="41" dur="500" fill="hold"/>
                                        <p:tgtEl>
                                          <p:spTgt spid="76"/>
                                        </p:tgtEl>
                                        <p:attrNameLst>
                                          <p:attrName>ppt_x</p:attrName>
                                        </p:attrNameLst>
                                      </p:cBhvr>
                                      <p:tavLst>
                                        <p:tav tm="0">
                                          <p:val>
                                            <p:strVal val="#ppt_x"/>
                                          </p:val>
                                        </p:tav>
                                        <p:tav tm="100000">
                                          <p:val>
                                            <p:strVal val="#ppt_x"/>
                                          </p:val>
                                        </p:tav>
                                      </p:tavLst>
                                    </p:anim>
                                    <p:anim calcmode="lin" valueType="num">
                                      <p:cBhvr additive="base">
                                        <p:cTn id="42" dur="500" fill="hold"/>
                                        <p:tgtEl>
                                          <p:spTgt spid="7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 calcmode="lin" valueType="num">
                                      <p:cBhvr additive="base">
                                        <p:cTn id="45" dur="500" fill="hold"/>
                                        <p:tgtEl>
                                          <p:spTgt spid="101"/>
                                        </p:tgtEl>
                                        <p:attrNameLst>
                                          <p:attrName>ppt_x</p:attrName>
                                        </p:attrNameLst>
                                      </p:cBhvr>
                                      <p:tavLst>
                                        <p:tav tm="0">
                                          <p:val>
                                            <p:strVal val="#ppt_x"/>
                                          </p:val>
                                        </p:tav>
                                        <p:tav tm="100000">
                                          <p:val>
                                            <p:strVal val="#ppt_x"/>
                                          </p:val>
                                        </p:tav>
                                      </p:tavLst>
                                    </p:anim>
                                    <p:anim calcmode="lin" valueType="num">
                                      <p:cBhvr additive="base">
                                        <p:cTn id="4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746500" y="3748088"/>
            <a:ext cx="47117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a:solidFill>
                  <a:srgbClr val="0072A9"/>
                </a:solidFill>
                <a:latin typeface="微软雅黑" panose="020B0503020204020204" pitchFamily="34" charset="-122"/>
                <a:ea typeface="微软雅黑" panose="020B0503020204020204" pitchFamily="34" charset="-122"/>
                <a:sym typeface="+mn-ea"/>
              </a:rPr>
              <a:t>项目技术介绍</a:t>
            </a:r>
            <a:endParaRPr lang="zh-CN" altLang="en-US" sz="4800">
              <a:solidFill>
                <a:srgbClr val="0072A9"/>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3860800" y="2784475"/>
            <a:ext cx="4483100" cy="769938"/>
            <a:chOff x="4525693" y="2733936"/>
            <a:chExt cx="3359766" cy="769441"/>
          </a:xfrm>
        </p:grpSpPr>
        <p:sp>
          <p:nvSpPr>
            <p:cNvPr id="5" name="矩形 4"/>
            <p:cNvSpPr/>
            <p:nvPr/>
          </p:nvSpPr>
          <p:spPr>
            <a:xfrm>
              <a:off x="4716048" y="2808501"/>
              <a:ext cx="3027835" cy="644109"/>
            </a:xfrm>
            <a:prstGeom prst="rect">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25693" y="2733936"/>
              <a:ext cx="3359766" cy="769441"/>
            </a:xfrm>
            <a:prstGeom prst="rect">
              <a:avLst/>
            </a:prstGeom>
            <a:noFill/>
          </p:spPr>
          <p:txBody>
            <a:bodyPr>
              <a:spAutoFit/>
            </a:bodyPr>
            <a:lstStyle/>
            <a:p>
              <a:pPr algn="ctr" eaLnBrk="1" fontAlgn="auto" hangingPunct="1">
                <a:spcBef>
                  <a:spcPts val="0"/>
                </a:spcBef>
                <a:spcAft>
                  <a:spcPts val="0"/>
                </a:spcAft>
                <a:defRPr/>
              </a:pPr>
              <a:r>
                <a:rPr lang="en-US" altLang="zh-CN" sz="4400" b="1" dirty="0">
                  <a:solidFill>
                    <a:schemeClr val="bg1"/>
                  </a:solidFill>
                  <a:latin typeface="+mj-lt"/>
                  <a:ea typeface="+mn-ea"/>
                </a:rPr>
                <a:t>The Second Part</a:t>
              </a:r>
              <a:endParaRPr lang="zh-CN" altLang="en-US" sz="4400" b="1" dirty="0">
                <a:solidFill>
                  <a:schemeClr val="bg1"/>
                </a:solidFill>
                <a:latin typeface="+mj-lt"/>
                <a:ea typeface="+mn-ea"/>
              </a:endParaRPr>
            </a:p>
          </p:txBody>
        </p:sp>
      </p:grpSp>
      <p:cxnSp>
        <p:nvCxnSpPr>
          <p:cNvPr id="7" name="直接连接符 6"/>
          <p:cNvCxnSpPr/>
          <p:nvPr/>
        </p:nvCxnSpPr>
        <p:spPr>
          <a:xfrm>
            <a:off x="4454525" y="3651250"/>
            <a:ext cx="329565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013200" y="4643438"/>
            <a:ext cx="417830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394200" y="4733925"/>
            <a:ext cx="3416300" cy="460375"/>
          </a:xfrm>
          <a:prstGeom prst="rect">
            <a:avLst/>
          </a:prstGeom>
          <a:noFill/>
        </p:spPr>
        <p:txBody>
          <a:bodyPr>
            <a:spAutoFit/>
          </a:bodyPr>
          <a:lstStyle/>
          <a:p>
            <a:pPr eaLnBrk="1" fontAlgn="auto" hangingPunct="1">
              <a:spcBef>
                <a:spcPts val="0"/>
              </a:spcBef>
              <a:spcAft>
                <a:spcPts val="0"/>
              </a:spcAft>
              <a:defRPr/>
            </a:pPr>
            <a:r>
              <a:rPr lang="en-US" altLang="zh-CN" sz="2400" dirty="0">
                <a:solidFill>
                  <a:srgbClr val="0072A9"/>
                </a:solidFill>
                <a:latin typeface="+mj-lt"/>
                <a:ea typeface="+mn-ea"/>
              </a:rPr>
              <a:t>We are pursuing the best!</a:t>
            </a:r>
            <a:endParaRPr lang="zh-CN" altLang="en-US" sz="2400" dirty="0">
              <a:solidFill>
                <a:srgbClr val="0072A9"/>
              </a:solidFill>
              <a:latin typeface="+mj-lt"/>
              <a:ea typeface="+mn-ea"/>
            </a:endParaRPr>
          </a:p>
        </p:txBody>
      </p:sp>
      <p:grpSp>
        <p:nvGrpSpPr>
          <p:cNvPr id="10" name="组合 9"/>
          <p:cNvGrpSpPr/>
          <p:nvPr/>
        </p:nvGrpSpPr>
        <p:grpSpPr bwMode="auto">
          <a:xfrm>
            <a:off x="-247650" y="-19050"/>
            <a:ext cx="12687300" cy="280988"/>
            <a:chOff x="-246861" y="0"/>
            <a:chExt cx="12685723" cy="281354"/>
          </a:xfrm>
        </p:grpSpPr>
        <p:sp>
          <p:nvSpPr>
            <p:cNvPr id="11" name="平行四边形 10"/>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平行四边形 11"/>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平行四边形 12"/>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平行四边形 13"/>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平行四边形 14"/>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平行四边形 15"/>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平行四边形 16"/>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平行四边形 17"/>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平行四边形 18"/>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平行四边形 19"/>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平行四边形 20"/>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平行四边形 21"/>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平行四边形 22"/>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平行四边形 23"/>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平行四边形 24"/>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平行四边形 25"/>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平行四边形 26"/>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平行四边形 27"/>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平行四边形 28"/>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平行四边形 29"/>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平行四边形 30"/>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平行四边形 31"/>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平行四边形 32"/>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平行四边形 33"/>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平行四边形 34"/>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平行四边形 35"/>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7" name="组合 36"/>
          <p:cNvGrpSpPr/>
          <p:nvPr/>
        </p:nvGrpSpPr>
        <p:grpSpPr bwMode="auto">
          <a:xfrm flipV="1">
            <a:off x="-247650" y="6596063"/>
            <a:ext cx="12687300" cy="280987"/>
            <a:chOff x="-246861" y="0"/>
            <a:chExt cx="12685723" cy="281354"/>
          </a:xfrm>
        </p:grpSpPr>
        <p:sp>
          <p:nvSpPr>
            <p:cNvPr id="38" name="平行四边形 37"/>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平行四边形 38"/>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平行四边形 39"/>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平行四边形 40"/>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平行四边形 41"/>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平行四边形 42"/>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平行四边形 43"/>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平行四边形 44"/>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平行四边形 45"/>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平行四边形 46"/>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平行四边形 47"/>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平行四边形 48"/>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平行四边形 49"/>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 name="平行四边形 50"/>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平行四边形 51"/>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平行四边形 52"/>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平行四边形 53"/>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平行四边形 54"/>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平行四边形 55"/>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平行四边形 56"/>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平行四边形 57"/>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9" name="平行四边形 58"/>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 name="平行四边形 59"/>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 name="平行四边形 60"/>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2" name="平行四边形 61"/>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平行四边形 62"/>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Freeform 283"/>
          <p:cNvSpPr>
            <a:spLocks noEditPoints="1"/>
          </p:cNvSpPr>
          <p:nvPr/>
        </p:nvSpPr>
        <p:spPr bwMode="auto">
          <a:xfrm>
            <a:off x="5727700" y="1697038"/>
            <a:ext cx="749300" cy="949325"/>
          </a:xfrm>
          <a:custGeom>
            <a:avLst/>
            <a:gdLst>
              <a:gd name="T0" fmla="*/ 2147483647 w 95"/>
              <a:gd name="T1" fmla="*/ 0 h 120"/>
              <a:gd name="T2" fmla="*/ 2147483647 w 95"/>
              <a:gd name="T3" fmla="*/ 2147483647 h 120"/>
              <a:gd name="T4" fmla="*/ 2147483647 w 95"/>
              <a:gd name="T5" fmla="*/ 2147483647 h 120"/>
              <a:gd name="T6" fmla="*/ 2147483647 w 95"/>
              <a:gd name="T7" fmla="*/ 2147483647 h 120"/>
              <a:gd name="T8" fmla="*/ 2147483647 w 95"/>
              <a:gd name="T9" fmla="*/ 2147483647 h 120"/>
              <a:gd name="T10" fmla="*/ 0 w 95"/>
              <a:gd name="T11" fmla="*/ 2147483647 h 120"/>
              <a:gd name="T12" fmla="*/ 2147483647 w 95"/>
              <a:gd name="T13" fmla="*/ 2147483647 h 120"/>
              <a:gd name="T14" fmla="*/ 2147483647 w 95"/>
              <a:gd name="T15" fmla="*/ 2147483647 h 120"/>
              <a:gd name="T16" fmla="*/ 2147483647 w 95"/>
              <a:gd name="T17" fmla="*/ 2147483647 h 120"/>
              <a:gd name="T18" fmla="*/ 2147483647 w 95"/>
              <a:gd name="T19" fmla="*/ 2147483647 h 120"/>
              <a:gd name="T20" fmla="*/ 2147483647 w 95"/>
              <a:gd name="T21" fmla="*/ 2147483647 h 120"/>
              <a:gd name="T22" fmla="*/ 2147483647 w 95"/>
              <a:gd name="T23" fmla="*/ 2147483647 h 120"/>
              <a:gd name="T24" fmla="*/ 2147483647 w 95"/>
              <a:gd name="T25" fmla="*/ 2147483647 h 120"/>
              <a:gd name="T26" fmla="*/ 2147483647 w 95"/>
              <a:gd name="T27" fmla="*/ 2147483647 h 120"/>
              <a:gd name="T28" fmla="*/ 2147483647 w 95"/>
              <a:gd name="T29" fmla="*/ 2147483647 h 120"/>
              <a:gd name="T30" fmla="*/ 2147483647 w 95"/>
              <a:gd name="T31" fmla="*/ 2147483647 h 120"/>
              <a:gd name="T32" fmla="*/ 2147483647 w 95"/>
              <a:gd name="T33" fmla="*/ 2147483647 h 120"/>
              <a:gd name="T34" fmla="*/ 2147483647 w 95"/>
              <a:gd name="T35" fmla="*/ 2147483647 h 120"/>
              <a:gd name="T36" fmla="*/ 2147483647 w 95"/>
              <a:gd name="T37" fmla="*/ 2147483647 h 120"/>
              <a:gd name="T38" fmla="*/ 2147483647 w 95"/>
              <a:gd name="T39" fmla="*/ 2147483647 h 120"/>
              <a:gd name="T40" fmla="*/ 2147483647 w 95"/>
              <a:gd name="T41" fmla="*/ 2147483647 h 120"/>
              <a:gd name="T42" fmla="*/ 2147483647 w 95"/>
              <a:gd name="T43" fmla="*/ 2147483647 h 120"/>
              <a:gd name="T44" fmla="*/ 2147483647 w 95"/>
              <a:gd name="T45" fmla="*/ 2147483647 h 120"/>
              <a:gd name="T46" fmla="*/ 2147483647 w 95"/>
              <a:gd name="T47" fmla="*/ 2147483647 h 120"/>
              <a:gd name="T48" fmla="*/ 2147483647 w 95"/>
              <a:gd name="T49" fmla="*/ 2147483647 h 120"/>
              <a:gd name="T50" fmla="*/ 2147483647 w 95"/>
              <a:gd name="T51" fmla="*/ 2147483647 h 120"/>
              <a:gd name="T52" fmla="*/ 2147483647 w 95"/>
              <a:gd name="T53" fmla="*/ 2147483647 h 120"/>
              <a:gd name="T54" fmla="*/ 2147483647 w 95"/>
              <a:gd name="T55" fmla="*/ 2147483647 h 120"/>
              <a:gd name="T56" fmla="*/ 2147483647 w 95"/>
              <a:gd name="T57" fmla="*/ 2147483647 h 120"/>
              <a:gd name="T58" fmla="*/ 2147483647 w 95"/>
              <a:gd name="T59" fmla="*/ 2147483647 h 120"/>
              <a:gd name="T60" fmla="*/ 2147483647 w 95"/>
              <a:gd name="T61" fmla="*/ 0 h 120"/>
              <a:gd name="T62" fmla="*/ 2147483647 w 95"/>
              <a:gd name="T63" fmla="*/ 2147483647 h 120"/>
              <a:gd name="T64" fmla="*/ 2147483647 w 95"/>
              <a:gd name="T65" fmla="*/ 2147483647 h 120"/>
              <a:gd name="T66" fmla="*/ 2147483647 w 95"/>
              <a:gd name="T67" fmla="*/ 2147483647 h 120"/>
              <a:gd name="T68" fmla="*/ 2147483647 w 95"/>
              <a:gd name="T69" fmla="*/ 2147483647 h 120"/>
              <a:gd name="T70" fmla="*/ 2147483647 w 95"/>
              <a:gd name="T71" fmla="*/ 2147483647 h 120"/>
              <a:gd name="T72" fmla="*/ 2147483647 w 95"/>
              <a:gd name="T73" fmla="*/ 2147483647 h 120"/>
              <a:gd name="T74" fmla="*/ 2147483647 w 95"/>
              <a:gd name="T75" fmla="*/ 2147483647 h 120"/>
              <a:gd name="T76" fmla="*/ 2147483647 w 95"/>
              <a:gd name="T77" fmla="*/ 2147483647 h 120"/>
              <a:gd name="T78" fmla="*/ 2147483647 w 95"/>
              <a:gd name="T79" fmla="*/ 2147483647 h 120"/>
              <a:gd name="T80" fmla="*/ 2147483647 w 95"/>
              <a:gd name="T81" fmla="*/ 2147483647 h 120"/>
              <a:gd name="T82" fmla="*/ 2147483647 w 95"/>
              <a:gd name="T83" fmla="*/ 2147483647 h 120"/>
              <a:gd name="T84" fmla="*/ 2147483647 w 95"/>
              <a:gd name="T85" fmla="*/ 2147483647 h 120"/>
              <a:gd name="T86" fmla="*/ 2147483647 w 95"/>
              <a:gd name="T87" fmla="*/ 2147483647 h 120"/>
              <a:gd name="T88" fmla="*/ 2147483647 w 95"/>
              <a:gd name="T89" fmla="*/ 2147483647 h 120"/>
              <a:gd name="T90" fmla="*/ 2147483647 w 95"/>
              <a:gd name="T91" fmla="*/ 2147483647 h 120"/>
              <a:gd name="T92" fmla="*/ 2147483647 w 95"/>
              <a:gd name="T93" fmla="*/ 2147483647 h 120"/>
              <a:gd name="T94" fmla="*/ 2147483647 w 95"/>
              <a:gd name="T95" fmla="*/ 2147483647 h 120"/>
              <a:gd name="T96" fmla="*/ 2147483647 w 95"/>
              <a:gd name="T97" fmla="*/ 2147483647 h 120"/>
              <a:gd name="T98" fmla="*/ 2147483647 w 95"/>
              <a:gd name="T99" fmla="*/ 2147483647 h 120"/>
              <a:gd name="T100" fmla="*/ 2147483647 w 95"/>
              <a:gd name="T101" fmla="*/ 2147483647 h 120"/>
              <a:gd name="T102" fmla="*/ 2147483647 w 95"/>
              <a:gd name="T103" fmla="*/ 2147483647 h 120"/>
              <a:gd name="T104" fmla="*/ 2147483647 w 95"/>
              <a:gd name="T105" fmla="*/ 2147483647 h 120"/>
              <a:gd name="T106" fmla="*/ 2147483647 w 95"/>
              <a:gd name="T107" fmla="*/ 2147483647 h 1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p:transition spd="slow"/>
  <p:timing>
    <p:tnLst>
      <p:par>
        <p:cTn id="1" dur="indefinite" restart="never" nodeType="tmRoot"/>
      </p:par>
    </p:tnLst>
    <p:bldLst>
      <p:bldP spid="3" grpId="1"/>
      <p:bldP spid="9" grpId="1"/>
      <p:bldP spid="6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bwMode="auto">
          <a:xfrm>
            <a:off x="193675" y="185738"/>
            <a:ext cx="3903663" cy="825500"/>
            <a:chOff x="193490" y="186088"/>
            <a:chExt cx="3903080" cy="824600"/>
          </a:xfrm>
        </p:grpSpPr>
        <p:sp>
          <p:nvSpPr>
            <p:cNvPr id="3" name="菱形 2"/>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215" name="文本框 3"/>
            <p:cNvSpPr txBox="1">
              <a:spLocks noChangeArrowheads="1"/>
            </p:cNvSpPr>
            <p:nvPr/>
          </p:nvSpPr>
          <p:spPr bwMode="auto">
            <a:xfrm>
              <a:off x="1018090" y="243238"/>
              <a:ext cx="3062962" cy="4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sym typeface="+mn-ea"/>
                </a:rPr>
                <a:t>项目技术介绍</a:t>
              </a:r>
              <a:endParaRPr lang="zh-CN" altLang="en-US" sz="2400">
                <a:solidFill>
                  <a:srgbClr val="0072A9"/>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8217" name="Freeform 283"/>
            <p:cNvSpPr>
              <a:spLocks noEditPoints="1"/>
            </p:cNvSpPr>
            <p:nvPr/>
          </p:nvSpPr>
          <p:spPr bwMode="auto">
            <a:xfrm>
              <a:off x="408121" y="417864"/>
              <a:ext cx="334379" cy="423547"/>
            </a:xfrm>
            <a:custGeom>
              <a:avLst/>
              <a:gdLst>
                <a:gd name="T0" fmla="*/ 2147483647 w 95"/>
                <a:gd name="T1" fmla="*/ 0 h 120"/>
                <a:gd name="T2" fmla="*/ 2147483647 w 95"/>
                <a:gd name="T3" fmla="*/ 2147483647 h 120"/>
                <a:gd name="T4" fmla="*/ 2147483647 w 95"/>
                <a:gd name="T5" fmla="*/ 2147483647 h 120"/>
                <a:gd name="T6" fmla="*/ 2147483647 w 95"/>
                <a:gd name="T7" fmla="*/ 2147483647 h 120"/>
                <a:gd name="T8" fmla="*/ 2147483647 w 95"/>
                <a:gd name="T9" fmla="*/ 2147483647 h 120"/>
                <a:gd name="T10" fmla="*/ 0 w 95"/>
                <a:gd name="T11" fmla="*/ 2147483647 h 120"/>
                <a:gd name="T12" fmla="*/ 2147483647 w 95"/>
                <a:gd name="T13" fmla="*/ 2147483647 h 120"/>
                <a:gd name="T14" fmla="*/ 2147483647 w 95"/>
                <a:gd name="T15" fmla="*/ 2147483647 h 120"/>
                <a:gd name="T16" fmla="*/ 2147483647 w 95"/>
                <a:gd name="T17" fmla="*/ 2147483647 h 120"/>
                <a:gd name="T18" fmla="*/ 2147483647 w 95"/>
                <a:gd name="T19" fmla="*/ 2147483647 h 120"/>
                <a:gd name="T20" fmla="*/ 2147483647 w 95"/>
                <a:gd name="T21" fmla="*/ 2147483647 h 120"/>
                <a:gd name="T22" fmla="*/ 2147483647 w 95"/>
                <a:gd name="T23" fmla="*/ 2147483647 h 120"/>
                <a:gd name="T24" fmla="*/ 2147483647 w 95"/>
                <a:gd name="T25" fmla="*/ 2147483647 h 120"/>
                <a:gd name="T26" fmla="*/ 2147483647 w 95"/>
                <a:gd name="T27" fmla="*/ 2147483647 h 120"/>
                <a:gd name="T28" fmla="*/ 2147483647 w 95"/>
                <a:gd name="T29" fmla="*/ 2147483647 h 120"/>
                <a:gd name="T30" fmla="*/ 2147483647 w 95"/>
                <a:gd name="T31" fmla="*/ 2147483647 h 120"/>
                <a:gd name="T32" fmla="*/ 2147483647 w 95"/>
                <a:gd name="T33" fmla="*/ 2147483647 h 120"/>
                <a:gd name="T34" fmla="*/ 2147483647 w 95"/>
                <a:gd name="T35" fmla="*/ 2147483647 h 120"/>
                <a:gd name="T36" fmla="*/ 2147483647 w 95"/>
                <a:gd name="T37" fmla="*/ 2147483647 h 120"/>
                <a:gd name="T38" fmla="*/ 2147483647 w 95"/>
                <a:gd name="T39" fmla="*/ 2147483647 h 120"/>
                <a:gd name="T40" fmla="*/ 2147483647 w 95"/>
                <a:gd name="T41" fmla="*/ 2147483647 h 120"/>
                <a:gd name="T42" fmla="*/ 2147483647 w 95"/>
                <a:gd name="T43" fmla="*/ 2147483647 h 120"/>
                <a:gd name="T44" fmla="*/ 2147483647 w 95"/>
                <a:gd name="T45" fmla="*/ 2147483647 h 120"/>
                <a:gd name="T46" fmla="*/ 2147483647 w 95"/>
                <a:gd name="T47" fmla="*/ 2147483647 h 120"/>
                <a:gd name="T48" fmla="*/ 2147483647 w 95"/>
                <a:gd name="T49" fmla="*/ 2147483647 h 120"/>
                <a:gd name="T50" fmla="*/ 2147483647 w 95"/>
                <a:gd name="T51" fmla="*/ 2147483647 h 120"/>
                <a:gd name="T52" fmla="*/ 2147483647 w 95"/>
                <a:gd name="T53" fmla="*/ 2147483647 h 120"/>
                <a:gd name="T54" fmla="*/ 2147483647 w 95"/>
                <a:gd name="T55" fmla="*/ 2147483647 h 120"/>
                <a:gd name="T56" fmla="*/ 2147483647 w 95"/>
                <a:gd name="T57" fmla="*/ 2147483647 h 120"/>
                <a:gd name="T58" fmla="*/ 2147483647 w 95"/>
                <a:gd name="T59" fmla="*/ 2147483647 h 120"/>
                <a:gd name="T60" fmla="*/ 2147483647 w 95"/>
                <a:gd name="T61" fmla="*/ 0 h 120"/>
                <a:gd name="T62" fmla="*/ 2147483647 w 95"/>
                <a:gd name="T63" fmla="*/ 2147483647 h 120"/>
                <a:gd name="T64" fmla="*/ 2147483647 w 95"/>
                <a:gd name="T65" fmla="*/ 2147483647 h 120"/>
                <a:gd name="T66" fmla="*/ 2147483647 w 95"/>
                <a:gd name="T67" fmla="*/ 2147483647 h 120"/>
                <a:gd name="T68" fmla="*/ 2147483647 w 95"/>
                <a:gd name="T69" fmla="*/ 2147483647 h 120"/>
                <a:gd name="T70" fmla="*/ 2147483647 w 95"/>
                <a:gd name="T71" fmla="*/ 2147483647 h 120"/>
                <a:gd name="T72" fmla="*/ 2147483647 w 95"/>
                <a:gd name="T73" fmla="*/ 2147483647 h 120"/>
                <a:gd name="T74" fmla="*/ 2147483647 w 95"/>
                <a:gd name="T75" fmla="*/ 2147483647 h 120"/>
                <a:gd name="T76" fmla="*/ 2147483647 w 95"/>
                <a:gd name="T77" fmla="*/ 2147483647 h 120"/>
                <a:gd name="T78" fmla="*/ 2147483647 w 95"/>
                <a:gd name="T79" fmla="*/ 2147483647 h 120"/>
                <a:gd name="T80" fmla="*/ 2147483647 w 95"/>
                <a:gd name="T81" fmla="*/ 2147483647 h 120"/>
                <a:gd name="T82" fmla="*/ 2147483647 w 95"/>
                <a:gd name="T83" fmla="*/ 2147483647 h 120"/>
                <a:gd name="T84" fmla="*/ 2147483647 w 95"/>
                <a:gd name="T85" fmla="*/ 2147483647 h 120"/>
                <a:gd name="T86" fmla="*/ 2147483647 w 95"/>
                <a:gd name="T87" fmla="*/ 2147483647 h 120"/>
                <a:gd name="T88" fmla="*/ 2147483647 w 95"/>
                <a:gd name="T89" fmla="*/ 2147483647 h 120"/>
                <a:gd name="T90" fmla="*/ 2147483647 w 95"/>
                <a:gd name="T91" fmla="*/ 2147483647 h 120"/>
                <a:gd name="T92" fmla="*/ 2147483647 w 95"/>
                <a:gd name="T93" fmla="*/ 2147483647 h 120"/>
                <a:gd name="T94" fmla="*/ 2147483647 w 95"/>
                <a:gd name="T95" fmla="*/ 2147483647 h 120"/>
                <a:gd name="T96" fmla="*/ 2147483647 w 95"/>
                <a:gd name="T97" fmla="*/ 2147483647 h 120"/>
                <a:gd name="T98" fmla="*/ 2147483647 w 95"/>
                <a:gd name="T99" fmla="*/ 2147483647 h 120"/>
                <a:gd name="T100" fmla="*/ 2147483647 w 95"/>
                <a:gd name="T101" fmla="*/ 2147483647 h 120"/>
                <a:gd name="T102" fmla="*/ 2147483647 w 95"/>
                <a:gd name="T103" fmla="*/ 2147483647 h 120"/>
                <a:gd name="T104" fmla="*/ 2147483647 w 95"/>
                <a:gd name="T105" fmla="*/ 2147483647 h 120"/>
                <a:gd name="T106" fmla="*/ 2147483647 w 95"/>
                <a:gd name="T107" fmla="*/ 2147483647 h 1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6" name="Freeform 301"/>
          <p:cNvSpPr>
            <a:spLocks noEditPoints="1"/>
          </p:cNvSpPr>
          <p:nvPr/>
        </p:nvSpPr>
        <p:spPr bwMode="auto">
          <a:xfrm>
            <a:off x="408305" y="5236845"/>
            <a:ext cx="1659255" cy="1140460"/>
          </a:xfrm>
          <a:custGeom>
            <a:avLst/>
            <a:gdLst>
              <a:gd name="T0" fmla="*/ 2147483647 w 113"/>
              <a:gd name="T1" fmla="*/ 2147483647 h 86"/>
              <a:gd name="T2" fmla="*/ 2147483647 w 113"/>
              <a:gd name="T3" fmla="*/ 2147483647 h 86"/>
              <a:gd name="T4" fmla="*/ 2147483647 w 113"/>
              <a:gd name="T5" fmla="*/ 2147483647 h 86"/>
              <a:gd name="T6" fmla="*/ 2147483647 w 113"/>
              <a:gd name="T7" fmla="*/ 2147483647 h 86"/>
              <a:gd name="T8" fmla="*/ 2147483647 w 113"/>
              <a:gd name="T9" fmla="*/ 2147483647 h 86"/>
              <a:gd name="T10" fmla="*/ 2147483647 w 113"/>
              <a:gd name="T11" fmla="*/ 2147483647 h 86"/>
              <a:gd name="T12" fmla="*/ 2147483647 w 113"/>
              <a:gd name="T13" fmla="*/ 2147483647 h 86"/>
              <a:gd name="T14" fmla="*/ 2147483647 w 113"/>
              <a:gd name="T15" fmla="*/ 2147483647 h 86"/>
              <a:gd name="T16" fmla="*/ 2147483647 w 113"/>
              <a:gd name="T17" fmla="*/ 2147483647 h 86"/>
              <a:gd name="T18" fmla="*/ 2147483647 w 113"/>
              <a:gd name="T19" fmla="*/ 2147483647 h 86"/>
              <a:gd name="T20" fmla="*/ 2147483647 w 113"/>
              <a:gd name="T21" fmla="*/ 2147483647 h 86"/>
              <a:gd name="T22" fmla="*/ 2147483647 w 113"/>
              <a:gd name="T23" fmla="*/ 2147483647 h 86"/>
              <a:gd name="T24" fmla="*/ 2147483647 w 113"/>
              <a:gd name="T25" fmla="*/ 2147483647 h 86"/>
              <a:gd name="T26" fmla="*/ 2147483647 w 113"/>
              <a:gd name="T27" fmla="*/ 2147483647 h 86"/>
              <a:gd name="T28" fmla="*/ 2147483647 w 113"/>
              <a:gd name="T29" fmla="*/ 2147483647 h 86"/>
              <a:gd name="T30" fmla="*/ 2147483647 w 113"/>
              <a:gd name="T31" fmla="*/ 2147483647 h 86"/>
              <a:gd name="T32" fmla="*/ 2147483647 w 113"/>
              <a:gd name="T33" fmla="*/ 2147483647 h 86"/>
              <a:gd name="T34" fmla="*/ 2147483647 w 113"/>
              <a:gd name="T35" fmla="*/ 2147483647 h 86"/>
              <a:gd name="T36" fmla="*/ 2147483647 w 113"/>
              <a:gd name="T37" fmla="*/ 2147483647 h 86"/>
              <a:gd name="T38" fmla="*/ 2147483647 w 113"/>
              <a:gd name="T39" fmla="*/ 2147483647 h 86"/>
              <a:gd name="T40" fmla="*/ 2147483647 w 113"/>
              <a:gd name="T41" fmla="*/ 2147483647 h 86"/>
              <a:gd name="T42" fmla="*/ 2147483647 w 113"/>
              <a:gd name="T43" fmla="*/ 2147483647 h 86"/>
              <a:gd name="T44" fmla="*/ 2147483647 w 113"/>
              <a:gd name="T45" fmla="*/ 2147483647 h 86"/>
              <a:gd name="T46" fmla="*/ 2147483647 w 113"/>
              <a:gd name="T47" fmla="*/ 2147483647 h 86"/>
              <a:gd name="T48" fmla="*/ 2147483647 w 113"/>
              <a:gd name="T49" fmla="*/ 2147483647 h 86"/>
              <a:gd name="T50" fmla="*/ 0 w 113"/>
              <a:gd name="T51" fmla="*/ 2147483647 h 86"/>
              <a:gd name="T52" fmla="*/ 2147483647 w 113"/>
              <a:gd name="T53" fmla="*/ 2147483647 h 86"/>
              <a:gd name="T54" fmla="*/ 2147483647 w 113"/>
              <a:gd name="T55" fmla="*/ 2147483647 h 86"/>
              <a:gd name="T56" fmla="*/ 2147483647 w 113"/>
              <a:gd name="T57" fmla="*/ 2147483647 h 86"/>
              <a:gd name="T58" fmla="*/ 2147483647 w 113"/>
              <a:gd name="T59" fmla="*/ 2147483647 h 86"/>
              <a:gd name="T60" fmla="*/ 2147483647 w 113"/>
              <a:gd name="T61" fmla="*/ 2147483647 h 86"/>
              <a:gd name="T62" fmla="*/ 2147483647 w 113"/>
              <a:gd name="T63" fmla="*/ 2147483647 h 86"/>
              <a:gd name="T64" fmla="*/ 2147483647 w 113"/>
              <a:gd name="T65" fmla="*/ 2147483647 h 86"/>
              <a:gd name="T66" fmla="*/ 2147483647 w 113"/>
              <a:gd name="T67" fmla="*/ 2147483647 h 86"/>
              <a:gd name="T68" fmla="*/ 2147483647 w 113"/>
              <a:gd name="T69" fmla="*/ 2147483647 h 86"/>
              <a:gd name="T70" fmla="*/ 2147483647 w 113"/>
              <a:gd name="T71" fmla="*/ 2147483647 h 86"/>
              <a:gd name="T72" fmla="*/ 2147483647 w 113"/>
              <a:gd name="T73" fmla="*/ 2147483647 h 86"/>
              <a:gd name="T74" fmla="*/ 2147483647 w 113"/>
              <a:gd name="T75" fmla="*/ 2147483647 h 86"/>
              <a:gd name="T76" fmla="*/ 2147483647 w 113"/>
              <a:gd name="T77" fmla="*/ 2147483647 h 86"/>
              <a:gd name="T78" fmla="*/ 2147483647 w 113"/>
              <a:gd name="T79" fmla="*/ 2147483647 h 86"/>
              <a:gd name="T80" fmla="*/ 2147483647 w 113"/>
              <a:gd name="T81" fmla="*/ 2147483647 h 86"/>
              <a:gd name="T82" fmla="*/ 2147483647 w 113"/>
              <a:gd name="T83" fmla="*/ 2147483647 h 86"/>
              <a:gd name="T84" fmla="*/ 2147483647 w 113"/>
              <a:gd name="T85" fmla="*/ 2147483647 h 86"/>
              <a:gd name="T86" fmla="*/ 2147483647 w 113"/>
              <a:gd name="T87" fmla="*/ 2147483647 h 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
          <p:cNvSpPr txBox="1"/>
          <p:nvPr/>
        </p:nvSpPr>
        <p:spPr>
          <a:xfrm>
            <a:off x="982980" y="2065020"/>
            <a:ext cx="10490200" cy="2676525"/>
          </a:xfrm>
          <a:prstGeom prst="rect">
            <a:avLst/>
          </a:prstGeom>
          <a:noFill/>
        </p:spPr>
        <p:txBody>
          <a:bodyPr wrap="square" rtlCol="0">
            <a:spAutoFit/>
          </a:bodyPr>
          <a:p>
            <a:pPr latinLnBrk="0"/>
            <a:r>
              <a:rPr lang="zh-CN" altLang="en-US" sz="2400"/>
              <a:t>集成环境：</a:t>
            </a:r>
            <a:r>
              <a:rPr lang="en-US" altLang="zh-CN" sz="2400"/>
              <a:t>WampServer</a:t>
            </a:r>
            <a:r>
              <a:rPr lang="zh-CN" altLang="en-US" sz="2400"/>
              <a:t>（Apache</a:t>
            </a:r>
            <a:r>
              <a:rPr lang="en-US" altLang="zh-CN" sz="2400"/>
              <a:t>+</a:t>
            </a:r>
            <a:r>
              <a:rPr lang="zh-CN" altLang="en-US" sz="2400"/>
              <a:t>PHP</a:t>
            </a:r>
            <a:r>
              <a:rPr lang="en-US" altLang="zh-CN" sz="2400"/>
              <a:t>+</a:t>
            </a:r>
            <a:r>
              <a:rPr lang="zh-CN" altLang="en-US" sz="2400"/>
              <a:t>MySQL）构建本地服务器和数据库</a:t>
            </a:r>
            <a:endParaRPr lang="zh-CN" altLang="en-US" sz="2400"/>
          </a:p>
          <a:p>
            <a:pPr latinLnBrk="0"/>
            <a:endParaRPr lang="zh-CN" altLang="en-US" sz="2400"/>
          </a:p>
          <a:p>
            <a:pPr latinLnBrk="0"/>
            <a:r>
              <a:rPr lang="en-US" altLang="zh-CN" sz="2400">
                <a:sym typeface="+mn-ea"/>
              </a:rPr>
              <a:t>IDE</a:t>
            </a:r>
            <a:r>
              <a:rPr lang="zh-CN" altLang="en-US" sz="2400">
                <a:sym typeface="+mn-ea"/>
              </a:rPr>
              <a:t>：服务端和后台网站使用</a:t>
            </a:r>
            <a:r>
              <a:rPr lang="en-US" altLang="zh-CN" sz="2400">
                <a:sym typeface="+mn-ea"/>
              </a:rPr>
              <a:t>PhpStorm</a:t>
            </a:r>
            <a:r>
              <a:rPr lang="zh-CN" altLang="en-US" sz="2400">
                <a:sym typeface="+mn-ea"/>
              </a:rPr>
              <a:t>开发、小程序使用微信开发者工具开发</a:t>
            </a:r>
            <a:endParaRPr lang="zh-CN" altLang="en-US" sz="2400"/>
          </a:p>
          <a:p>
            <a:pPr latinLnBrk="0"/>
            <a:endParaRPr lang="zh-CN" altLang="en-US" sz="2400"/>
          </a:p>
          <a:p>
            <a:pPr latinLnBrk="0"/>
            <a:r>
              <a:rPr lang="zh-CN" altLang="en-US" sz="2400"/>
              <a:t>小程序使用</a:t>
            </a:r>
            <a:r>
              <a:rPr lang="en-US" altLang="zh-CN" sz="2400"/>
              <a:t>HTML5+CSS+JavaScript</a:t>
            </a:r>
            <a:r>
              <a:rPr lang="zh-CN" altLang="en-US" sz="2400"/>
              <a:t>开发</a:t>
            </a:r>
            <a:endParaRPr lang="zh-CN" altLang="en-US" sz="2400"/>
          </a:p>
          <a:p>
            <a:pPr latinLnBrk="0"/>
            <a:r>
              <a:rPr lang="zh-CN" altLang="en-US" sz="2400"/>
              <a:t>服务端使用</a:t>
            </a:r>
            <a:r>
              <a:rPr lang="en-US" altLang="zh-CN" sz="2400"/>
              <a:t>PHP</a:t>
            </a:r>
            <a:r>
              <a:rPr lang="zh-CN" altLang="en-US" sz="2400"/>
              <a:t>的</a:t>
            </a:r>
            <a:r>
              <a:rPr lang="en-US" altLang="zh-CN" sz="2400"/>
              <a:t>Thinkphp5</a:t>
            </a:r>
            <a:r>
              <a:rPr lang="zh-CN" altLang="en-US" sz="2400"/>
              <a:t>框架</a:t>
            </a:r>
            <a:r>
              <a:rPr lang="zh-CN" altLang="en-US" sz="2400">
                <a:sym typeface="+mn-ea"/>
              </a:rPr>
              <a:t>开发</a:t>
            </a:r>
            <a:endParaRPr lang="zh-CN" altLang="en-US" sz="2400"/>
          </a:p>
          <a:p>
            <a:pPr latinLnBrk="0"/>
            <a:r>
              <a:rPr lang="zh-CN" altLang="en-US" sz="2400"/>
              <a:t>后台网站使用</a:t>
            </a:r>
            <a:r>
              <a:rPr lang="en-US" altLang="zh-CN" sz="2400"/>
              <a:t>PHP</a:t>
            </a:r>
            <a:r>
              <a:rPr lang="zh-CN" altLang="en-US" sz="2400"/>
              <a:t>的</a:t>
            </a:r>
            <a:r>
              <a:rPr lang="en-US" altLang="zh-CN" sz="2400"/>
              <a:t>CodeIgniter</a:t>
            </a:r>
            <a:r>
              <a:rPr lang="zh-CN" altLang="en-US" sz="2400"/>
              <a:t>框架开发</a:t>
            </a:r>
            <a:endParaRPr lang="zh-CN" altLang="en-US" sz="24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additive="base">
                                        <p:cTn id="7" dur="500"/>
                                        <p:tgtEl>
                                          <p:spTgt spid="136"/>
                                        </p:tgtEl>
                                        <p:attrNameLst>
                                          <p:attrName>ppt_y</p:attrName>
                                        </p:attrNameLst>
                                      </p:cBhvr>
                                      <p:tavLst>
                                        <p:tav tm="0">
                                          <p:val>
                                            <p:strVal val="#ppt_y+#ppt_h*1.125000"/>
                                          </p:val>
                                        </p:tav>
                                        <p:tav tm="100000">
                                          <p:val>
                                            <p:strVal val="#ppt_y"/>
                                          </p:val>
                                        </p:tav>
                                      </p:tavLst>
                                    </p:anim>
                                    <p:animEffect transition="in" filter="wipe(up)">
                                      <p:cBhvr>
                                        <p:cTn id="8" dur="500"/>
                                        <p:tgtEl>
                                          <p:spTgt spid="13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p:tgtEl>
                                          <p:spTgt spid="116"/>
                                        </p:tgtEl>
                                        <p:attrNameLst>
                                          <p:attrName>ppt_y</p:attrName>
                                        </p:attrNameLst>
                                      </p:cBhvr>
                                      <p:tavLst>
                                        <p:tav tm="0">
                                          <p:val>
                                            <p:strVal val="#ppt_y+#ppt_h*1.125000"/>
                                          </p:val>
                                        </p:tav>
                                        <p:tav tm="100000">
                                          <p:val>
                                            <p:strVal val="#ppt_y"/>
                                          </p:val>
                                        </p:tav>
                                      </p:tavLst>
                                    </p:anim>
                                    <p:animEffect transition="in" filter="wipe(up)">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up)">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740150" y="3748088"/>
            <a:ext cx="4711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a:solidFill>
                  <a:srgbClr val="0072A9"/>
                </a:solidFill>
                <a:latin typeface="微软雅黑" panose="020B0503020204020204" pitchFamily="34" charset="-122"/>
                <a:ea typeface="微软雅黑" panose="020B0503020204020204" pitchFamily="34" charset="-122"/>
              </a:rPr>
              <a:t>项目方案设计</a:t>
            </a:r>
            <a:endParaRPr lang="zh-CN" altLang="en-US" sz="4800">
              <a:solidFill>
                <a:srgbClr val="0072A9"/>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219575" y="2719388"/>
            <a:ext cx="3752850" cy="768350"/>
            <a:chOff x="4219447" y="2719498"/>
            <a:chExt cx="3753106" cy="767856"/>
          </a:xfrm>
        </p:grpSpPr>
        <p:sp>
          <p:nvSpPr>
            <p:cNvPr id="5" name="矩形 4"/>
            <p:cNvSpPr/>
            <p:nvPr/>
          </p:nvSpPr>
          <p:spPr>
            <a:xfrm>
              <a:off x="4448063" y="2809927"/>
              <a:ext cx="3295875" cy="642525"/>
            </a:xfrm>
            <a:prstGeom prst="rect">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219447" y="2719498"/>
              <a:ext cx="3753106" cy="767856"/>
            </a:xfrm>
            <a:prstGeom prst="rect">
              <a:avLst/>
            </a:prstGeom>
            <a:noFill/>
          </p:spPr>
          <p:txBody>
            <a:bodyPr>
              <a:spAutoFit/>
            </a:bodyPr>
            <a:lstStyle/>
            <a:p>
              <a:pPr algn="ctr" eaLnBrk="1" fontAlgn="auto" hangingPunct="1">
                <a:spcBef>
                  <a:spcPts val="0"/>
                </a:spcBef>
                <a:spcAft>
                  <a:spcPts val="0"/>
                </a:spcAft>
                <a:defRPr/>
              </a:pPr>
              <a:r>
                <a:rPr lang="en-US" altLang="zh-CN" sz="4400" b="1" dirty="0">
                  <a:solidFill>
                    <a:schemeClr val="bg1"/>
                  </a:solidFill>
                  <a:latin typeface="+mj-lt"/>
                  <a:ea typeface="+mn-ea"/>
                </a:rPr>
                <a:t>The </a:t>
              </a:r>
              <a:r>
                <a:rPr lang="en-US" altLang="zh-CN" sz="4400" b="1" dirty="0">
                  <a:solidFill>
                    <a:schemeClr val="bg1"/>
                  </a:solidFill>
                  <a:latin typeface="+mj-lt"/>
                  <a:ea typeface="+mn-ea"/>
                  <a:sym typeface="+mn-ea"/>
                </a:rPr>
                <a:t>Third</a:t>
              </a:r>
              <a:r>
                <a:rPr lang="en-US" altLang="zh-CN" sz="4400" b="1" dirty="0">
                  <a:solidFill>
                    <a:schemeClr val="bg1"/>
                  </a:solidFill>
                  <a:latin typeface="+mj-lt"/>
                  <a:ea typeface="+mn-ea"/>
                </a:rPr>
                <a:t> Part</a:t>
              </a:r>
              <a:endParaRPr lang="zh-CN" altLang="en-US" sz="4400" b="1" dirty="0">
                <a:solidFill>
                  <a:schemeClr val="bg1"/>
                </a:solidFill>
                <a:latin typeface="+mj-lt"/>
                <a:ea typeface="+mn-ea"/>
              </a:endParaRPr>
            </a:p>
          </p:txBody>
        </p:sp>
      </p:grpSp>
      <p:cxnSp>
        <p:nvCxnSpPr>
          <p:cNvPr id="7" name="直接连接符 6"/>
          <p:cNvCxnSpPr/>
          <p:nvPr/>
        </p:nvCxnSpPr>
        <p:spPr>
          <a:xfrm>
            <a:off x="4448175" y="3651250"/>
            <a:ext cx="329565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006850" y="4643438"/>
            <a:ext cx="417830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387850" y="4733925"/>
            <a:ext cx="3416300" cy="460375"/>
          </a:xfrm>
          <a:prstGeom prst="rect">
            <a:avLst/>
          </a:prstGeom>
          <a:noFill/>
        </p:spPr>
        <p:txBody>
          <a:bodyPr>
            <a:spAutoFit/>
          </a:bodyPr>
          <a:lstStyle/>
          <a:p>
            <a:pPr eaLnBrk="1" fontAlgn="auto" hangingPunct="1">
              <a:spcBef>
                <a:spcPts val="0"/>
              </a:spcBef>
              <a:spcAft>
                <a:spcPts val="0"/>
              </a:spcAft>
              <a:defRPr/>
            </a:pPr>
            <a:r>
              <a:rPr lang="en-US" altLang="zh-CN" sz="2400" dirty="0">
                <a:solidFill>
                  <a:srgbClr val="0072A9"/>
                </a:solidFill>
                <a:latin typeface="+mj-lt"/>
                <a:ea typeface="+mn-ea"/>
              </a:rPr>
              <a:t>We are pursuing the best!</a:t>
            </a:r>
            <a:endParaRPr lang="zh-CN" altLang="en-US" sz="2400" dirty="0">
              <a:solidFill>
                <a:srgbClr val="0072A9"/>
              </a:solidFill>
              <a:latin typeface="+mj-lt"/>
              <a:ea typeface="+mn-ea"/>
            </a:endParaRPr>
          </a:p>
        </p:txBody>
      </p:sp>
      <p:grpSp>
        <p:nvGrpSpPr>
          <p:cNvPr id="10" name="组合 9"/>
          <p:cNvGrpSpPr/>
          <p:nvPr/>
        </p:nvGrpSpPr>
        <p:grpSpPr bwMode="auto">
          <a:xfrm>
            <a:off x="-247650" y="-19050"/>
            <a:ext cx="12687300" cy="280988"/>
            <a:chOff x="-246861" y="0"/>
            <a:chExt cx="12685723" cy="281354"/>
          </a:xfrm>
        </p:grpSpPr>
        <p:sp>
          <p:nvSpPr>
            <p:cNvPr id="11" name="平行四边形 10"/>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平行四边形 11"/>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平行四边形 12"/>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平行四边形 13"/>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平行四边形 14"/>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平行四边形 15"/>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平行四边形 16"/>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平行四边形 17"/>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平行四边形 18"/>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平行四边形 19"/>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平行四边形 20"/>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平行四边形 21"/>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平行四边形 22"/>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平行四边形 23"/>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平行四边形 24"/>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平行四边形 25"/>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平行四边形 26"/>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平行四边形 27"/>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平行四边形 28"/>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平行四边形 29"/>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平行四边形 30"/>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平行四边形 31"/>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平行四边形 32"/>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平行四边形 33"/>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平行四边形 34"/>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平行四边形 35"/>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7" name="组合 36"/>
          <p:cNvGrpSpPr/>
          <p:nvPr/>
        </p:nvGrpSpPr>
        <p:grpSpPr bwMode="auto">
          <a:xfrm flipV="1">
            <a:off x="-247650" y="6596063"/>
            <a:ext cx="12687300" cy="280987"/>
            <a:chOff x="-246861" y="0"/>
            <a:chExt cx="12685723" cy="281354"/>
          </a:xfrm>
        </p:grpSpPr>
        <p:sp>
          <p:nvSpPr>
            <p:cNvPr id="38" name="平行四边形 37"/>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平行四边形 38"/>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平行四边形 39"/>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平行四边形 40"/>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平行四边形 41"/>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平行四边形 42"/>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平行四边形 43"/>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平行四边形 44"/>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平行四边形 45"/>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平行四边形 46"/>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平行四边形 47"/>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平行四边形 48"/>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平行四边形 49"/>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 name="平行四边形 50"/>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平行四边形 51"/>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平行四边形 52"/>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平行四边形 53"/>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平行四边形 54"/>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平行四边形 55"/>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平行四边形 56"/>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平行四边形 57"/>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9" name="平行四边形 58"/>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 name="平行四边形 59"/>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 name="平行四边形 60"/>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2" name="平行四边形 61"/>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平行四边形 62"/>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Freeform 48"/>
          <p:cNvSpPr>
            <a:spLocks noEditPoints="1"/>
          </p:cNvSpPr>
          <p:nvPr/>
        </p:nvSpPr>
        <p:spPr bwMode="auto">
          <a:xfrm>
            <a:off x="5775325" y="1635125"/>
            <a:ext cx="641350" cy="1019175"/>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p:transition spd="slow"/>
  <p:timing>
    <p:tnLst>
      <p:par>
        <p:cTn id="1" dur="indefinite" restart="never" nodeType="tmRoot"/>
      </p:par>
    </p:tnLst>
    <p:bldLst>
      <p:bldP spid="3" grpId="1"/>
      <p:bldP spid="9" grpId="1"/>
      <p:bldP spid="6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 name="组合 173"/>
          <p:cNvGrpSpPr/>
          <p:nvPr/>
        </p:nvGrpSpPr>
        <p:grpSpPr bwMode="auto">
          <a:xfrm>
            <a:off x="193675" y="185738"/>
            <a:ext cx="3903663" cy="825500"/>
            <a:chOff x="193490" y="186088"/>
            <a:chExt cx="3903080" cy="824600"/>
          </a:xfrm>
        </p:grpSpPr>
        <p:sp>
          <p:nvSpPr>
            <p:cNvPr id="26" name="菱形 25"/>
            <p:cNvSpPr/>
            <p:nvPr/>
          </p:nvSpPr>
          <p:spPr>
            <a:xfrm>
              <a:off x="193490" y="186088"/>
              <a:ext cx="825377" cy="824600"/>
            </a:xfrm>
            <a:prstGeom prst="diamond">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49" name="文本框 26"/>
            <p:cNvSpPr txBox="1">
              <a:spLocks noChangeArrowheads="1"/>
            </p:cNvSpPr>
            <p:nvPr/>
          </p:nvSpPr>
          <p:spPr bwMode="auto">
            <a:xfrm>
              <a:off x="1018090" y="243238"/>
              <a:ext cx="3062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0072A9"/>
                  </a:solidFill>
                  <a:latin typeface="微软雅黑" panose="020B0503020204020204" pitchFamily="34" charset="-122"/>
                  <a:ea typeface="微软雅黑" panose="020B0503020204020204" pitchFamily="34" charset="-122"/>
                </a:rPr>
                <a:t>项目方案设计</a:t>
              </a:r>
              <a:endParaRPr lang="zh-CN" altLang="en-US" sz="2400">
                <a:solidFill>
                  <a:srgbClr val="0072A9"/>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109341" y="688776"/>
              <a:ext cx="2311055"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18867" y="672919"/>
              <a:ext cx="3077703" cy="337769"/>
            </a:xfrm>
            <a:prstGeom prst="rect">
              <a:avLst/>
            </a:prstGeom>
            <a:noFill/>
          </p:spPr>
          <p:txBody>
            <a:bodyPr>
              <a:spAutoFit/>
            </a:bodyPr>
            <a:lstStyle/>
            <a:p>
              <a:pPr eaLnBrk="1" fontAlgn="auto" hangingPunct="1">
                <a:spcBef>
                  <a:spcPts val="0"/>
                </a:spcBef>
                <a:spcAft>
                  <a:spcPts val="0"/>
                </a:spcAft>
                <a:defRPr/>
              </a:pPr>
              <a:r>
                <a:rPr lang="en-US" altLang="zh-CN" sz="1600" dirty="0">
                  <a:solidFill>
                    <a:schemeClr val="bg2">
                      <a:lumMod val="25000"/>
                    </a:schemeClr>
                  </a:solidFill>
                  <a:latin typeface="+mj-lt"/>
                  <a:ea typeface="+mn-ea"/>
                </a:rPr>
                <a:t>We are pursuing the best!</a:t>
              </a:r>
              <a:endParaRPr lang="zh-CN" altLang="en-US" sz="1600" dirty="0">
                <a:solidFill>
                  <a:schemeClr val="bg2">
                    <a:lumMod val="25000"/>
                  </a:schemeClr>
                </a:solidFill>
                <a:latin typeface="+mj-lt"/>
                <a:ea typeface="+mn-ea"/>
              </a:endParaRPr>
            </a:p>
          </p:txBody>
        </p:sp>
        <p:sp>
          <p:nvSpPr>
            <p:cNvPr id="14352" name="Freeform 48"/>
            <p:cNvSpPr>
              <a:spLocks noEditPoints="1"/>
            </p:cNvSpPr>
            <p:nvPr/>
          </p:nvSpPr>
          <p:spPr bwMode="auto">
            <a:xfrm>
              <a:off x="458993" y="365184"/>
              <a:ext cx="293595" cy="466408"/>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圆角矩形 1"/>
          <p:cNvSpPr/>
          <p:nvPr/>
        </p:nvSpPr>
        <p:spPr>
          <a:xfrm>
            <a:off x="4469765" y="1192530"/>
            <a:ext cx="2955290" cy="622935"/>
          </a:xfrm>
          <a:prstGeom prst="roundRect">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r>
              <a:rPr lang="zh-CN" altLang="en-US" sz="1800">
                <a:sym typeface="+mn-ea"/>
              </a:rPr>
              <a:t>后台网站</a:t>
            </a:r>
            <a:endParaRPr lang="zh-CN" altLang="en-US" sz="1800">
              <a:sym typeface="+mn-ea"/>
            </a:endParaRPr>
          </a:p>
        </p:txBody>
      </p:sp>
      <p:sp>
        <p:nvSpPr>
          <p:cNvPr id="3" name="圆角矩形 2"/>
          <p:cNvSpPr/>
          <p:nvPr/>
        </p:nvSpPr>
        <p:spPr>
          <a:xfrm>
            <a:off x="3896360" y="2647315"/>
            <a:ext cx="4102100" cy="622935"/>
          </a:xfrm>
          <a:prstGeom prst="roundRect">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r>
              <a:rPr lang="zh-CN" altLang="en-US" sz="1800">
                <a:sym typeface="+mn-ea"/>
              </a:rPr>
              <a:t>服务端接口</a:t>
            </a:r>
            <a:endParaRPr lang="zh-CN" altLang="en-US" sz="1800">
              <a:sym typeface="+mn-ea"/>
            </a:endParaRPr>
          </a:p>
        </p:txBody>
      </p:sp>
      <p:sp>
        <p:nvSpPr>
          <p:cNvPr id="4" name="圆角矩形 3"/>
          <p:cNvSpPr/>
          <p:nvPr/>
        </p:nvSpPr>
        <p:spPr>
          <a:xfrm>
            <a:off x="4813300" y="4202430"/>
            <a:ext cx="2268220" cy="622935"/>
          </a:xfrm>
          <a:prstGeom prst="roundRect">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r>
              <a:rPr lang="zh-CN" altLang="en-US" sz="1800">
                <a:sym typeface="+mn-ea"/>
              </a:rPr>
              <a:t>小程序</a:t>
            </a:r>
            <a:endParaRPr lang="zh-CN" altLang="en-US" sz="1800">
              <a:sym typeface="+mn-ea"/>
            </a:endParaRPr>
          </a:p>
        </p:txBody>
      </p:sp>
      <p:sp>
        <p:nvSpPr>
          <p:cNvPr id="5" name="圆柱形 4"/>
          <p:cNvSpPr/>
          <p:nvPr/>
        </p:nvSpPr>
        <p:spPr>
          <a:xfrm>
            <a:off x="1651000" y="2123440"/>
            <a:ext cx="1229360" cy="1906270"/>
          </a:xfrm>
          <a:prstGeom prst="can">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r>
              <a:rPr lang="zh-CN" altLang="en-US" sz="1800">
                <a:sym typeface="+mn-ea"/>
              </a:rPr>
              <a:t>数据库</a:t>
            </a:r>
            <a:endParaRPr lang="zh-CN" altLang="en-US" sz="1800">
              <a:sym typeface="+mn-ea"/>
            </a:endParaRPr>
          </a:p>
        </p:txBody>
      </p:sp>
      <p:sp>
        <p:nvSpPr>
          <p:cNvPr id="6" name="上箭头 5"/>
          <p:cNvSpPr/>
          <p:nvPr/>
        </p:nvSpPr>
        <p:spPr>
          <a:xfrm>
            <a:off x="5489575" y="3270250"/>
            <a:ext cx="282575" cy="894715"/>
          </a:xfrm>
          <a:prstGeom prst="upArrow">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endParaRPr lang="zh-CN" altLang="en-US" sz="1800">
              <a:sym typeface="+mn-ea"/>
            </a:endParaRPr>
          </a:p>
        </p:txBody>
      </p:sp>
      <p:sp>
        <p:nvSpPr>
          <p:cNvPr id="7" name="上箭头 6"/>
          <p:cNvSpPr/>
          <p:nvPr/>
        </p:nvSpPr>
        <p:spPr>
          <a:xfrm rot="10800000">
            <a:off x="6085840" y="3307715"/>
            <a:ext cx="282575" cy="894715"/>
          </a:xfrm>
          <a:prstGeom prst="upArrow">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endParaRPr lang="zh-CN" altLang="en-US" sz="1800">
              <a:sym typeface="+mn-ea"/>
            </a:endParaRPr>
          </a:p>
        </p:txBody>
      </p:sp>
      <p:sp>
        <p:nvSpPr>
          <p:cNvPr id="8" name="上箭头 7"/>
          <p:cNvSpPr/>
          <p:nvPr/>
        </p:nvSpPr>
        <p:spPr>
          <a:xfrm rot="16200000">
            <a:off x="3246755" y="2341245"/>
            <a:ext cx="282575" cy="894715"/>
          </a:xfrm>
          <a:prstGeom prst="upArrow">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endParaRPr lang="zh-CN" altLang="en-US" sz="1800">
              <a:sym typeface="+mn-ea"/>
            </a:endParaRPr>
          </a:p>
        </p:txBody>
      </p:sp>
      <p:sp>
        <p:nvSpPr>
          <p:cNvPr id="9" name="上箭头 8"/>
          <p:cNvSpPr/>
          <p:nvPr/>
        </p:nvSpPr>
        <p:spPr>
          <a:xfrm rot="5400000">
            <a:off x="3246755" y="2681605"/>
            <a:ext cx="282575" cy="894715"/>
          </a:xfrm>
          <a:prstGeom prst="upArrow">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endParaRPr lang="zh-CN" altLang="en-US" sz="1800">
              <a:sym typeface="+mn-ea"/>
            </a:endParaRPr>
          </a:p>
        </p:txBody>
      </p:sp>
      <p:sp>
        <p:nvSpPr>
          <p:cNvPr id="10" name="上箭头 9"/>
          <p:cNvSpPr/>
          <p:nvPr/>
        </p:nvSpPr>
        <p:spPr>
          <a:xfrm rot="14880000">
            <a:off x="3378835" y="718820"/>
            <a:ext cx="282575" cy="1934210"/>
          </a:xfrm>
          <a:prstGeom prst="upArrow">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endParaRPr lang="zh-CN" altLang="en-US" sz="1800">
              <a:sym typeface="+mn-ea"/>
            </a:endParaRPr>
          </a:p>
        </p:txBody>
      </p:sp>
      <p:sp>
        <p:nvSpPr>
          <p:cNvPr id="11" name="上箭头 10"/>
          <p:cNvSpPr/>
          <p:nvPr/>
        </p:nvSpPr>
        <p:spPr>
          <a:xfrm rot="4080000">
            <a:off x="3517900" y="1022985"/>
            <a:ext cx="282575" cy="1856740"/>
          </a:xfrm>
          <a:prstGeom prst="upArrow">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endParaRPr lang="zh-CN" altLang="en-US" sz="1800">
              <a:sym typeface="+mn-ea"/>
            </a:endParaRPr>
          </a:p>
        </p:txBody>
      </p:sp>
      <p:sp>
        <p:nvSpPr>
          <p:cNvPr id="12" name="文本框 11"/>
          <p:cNvSpPr txBox="1"/>
          <p:nvPr/>
        </p:nvSpPr>
        <p:spPr>
          <a:xfrm>
            <a:off x="4939665" y="3395345"/>
            <a:ext cx="723265" cy="645160"/>
          </a:xfrm>
          <a:prstGeom prst="rect">
            <a:avLst/>
          </a:prstGeom>
          <a:noFill/>
        </p:spPr>
        <p:txBody>
          <a:bodyPr wrap="square" rtlCol="0">
            <a:spAutoFit/>
          </a:bodyPr>
          <a:p>
            <a:r>
              <a:rPr lang="zh-CN" altLang="en-US"/>
              <a:t>发起请求</a:t>
            </a:r>
            <a:endParaRPr lang="zh-CN" altLang="en-US"/>
          </a:p>
        </p:txBody>
      </p:sp>
      <p:sp>
        <p:nvSpPr>
          <p:cNvPr id="15" name="文本框 14"/>
          <p:cNvSpPr txBox="1"/>
          <p:nvPr/>
        </p:nvSpPr>
        <p:spPr>
          <a:xfrm>
            <a:off x="6268720" y="3384550"/>
            <a:ext cx="812800" cy="645160"/>
          </a:xfrm>
          <a:prstGeom prst="rect">
            <a:avLst/>
          </a:prstGeom>
          <a:noFill/>
        </p:spPr>
        <p:txBody>
          <a:bodyPr wrap="square" rtlCol="0">
            <a:spAutoFit/>
          </a:bodyPr>
          <a:p>
            <a:r>
              <a:rPr lang="zh-CN" altLang="en-US"/>
              <a:t>响应</a:t>
            </a:r>
            <a:r>
              <a:rPr lang="zh-CN" altLang="en-US"/>
              <a:t>数据</a:t>
            </a:r>
            <a:endParaRPr lang="zh-CN" altLang="en-US"/>
          </a:p>
        </p:txBody>
      </p:sp>
      <p:sp>
        <p:nvSpPr>
          <p:cNvPr id="16" name="文本框 15"/>
          <p:cNvSpPr txBox="1"/>
          <p:nvPr/>
        </p:nvSpPr>
        <p:spPr>
          <a:xfrm>
            <a:off x="3159125" y="2385060"/>
            <a:ext cx="650240" cy="368300"/>
          </a:xfrm>
          <a:prstGeom prst="rect">
            <a:avLst/>
          </a:prstGeom>
          <a:noFill/>
        </p:spPr>
        <p:txBody>
          <a:bodyPr wrap="square" rtlCol="0">
            <a:spAutoFit/>
          </a:bodyPr>
          <a:p>
            <a:r>
              <a:rPr lang="zh-CN" altLang="en-US"/>
              <a:t>写入</a:t>
            </a:r>
            <a:endParaRPr lang="zh-CN" altLang="en-US"/>
          </a:p>
        </p:txBody>
      </p:sp>
      <p:sp>
        <p:nvSpPr>
          <p:cNvPr id="17" name="文本框 16"/>
          <p:cNvSpPr txBox="1"/>
          <p:nvPr/>
        </p:nvSpPr>
        <p:spPr>
          <a:xfrm rot="20220000">
            <a:off x="2988945" y="1319530"/>
            <a:ext cx="650240" cy="368300"/>
          </a:xfrm>
          <a:prstGeom prst="rect">
            <a:avLst/>
          </a:prstGeom>
          <a:noFill/>
        </p:spPr>
        <p:txBody>
          <a:bodyPr wrap="square" rtlCol="0">
            <a:spAutoFit/>
          </a:bodyPr>
          <a:p>
            <a:r>
              <a:rPr lang="zh-CN" altLang="en-US"/>
              <a:t>写入</a:t>
            </a:r>
            <a:endParaRPr lang="zh-CN" altLang="en-US"/>
          </a:p>
        </p:txBody>
      </p:sp>
      <p:sp>
        <p:nvSpPr>
          <p:cNvPr id="18" name="文本框 17"/>
          <p:cNvSpPr txBox="1"/>
          <p:nvPr/>
        </p:nvSpPr>
        <p:spPr>
          <a:xfrm>
            <a:off x="3159125" y="3244850"/>
            <a:ext cx="650240" cy="368300"/>
          </a:xfrm>
          <a:prstGeom prst="rect">
            <a:avLst/>
          </a:prstGeom>
          <a:noFill/>
        </p:spPr>
        <p:txBody>
          <a:bodyPr wrap="square" rtlCol="0">
            <a:spAutoFit/>
          </a:bodyPr>
          <a:p>
            <a:r>
              <a:rPr lang="zh-CN" altLang="en-US"/>
              <a:t>读取</a:t>
            </a:r>
            <a:endParaRPr lang="zh-CN" altLang="en-US"/>
          </a:p>
        </p:txBody>
      </p:sp>
      <p:sp>
        <p:nvSpPr>
          <p:cNvPr id="19" name="文本框 18"/>
          <p:cNvSpPr txBox="1"/>
          <p:nvPr/>
        </p:nvSpPr>
        <p:spPr>
          <a:xfrm rot="20580000">
            <a:off x="3384550" y="2047240"/>
            <a:ext cx="650240" cy="368300"/>
          </a:xfrm>
          <a:prstGeom prst="rect">
            <a:avLst/>
          </a:prstGeom>
          <a:noFill/>
        </p:spPr>
        <p:txBody>
          <a:bodyPr wrap="square" rtlCol="0">
            <a:spAutoFit/>
          </a:bodyPr>
          <a:p>
            <a:r>
              <a:rPr lang="zh-CN" altLang="en-US"/>
              <a:t>读取</a:t>
            </a:r>
            <a:endParaRPr lang="zh-CN" altLang="en-US"/>
          </a:p>
        </p:txBody>
      </p:sp>
      <p:sp>
        <p:nvSpPr>
          <p:cNvPr id="20" name="文本框 19"/>
          <p:cNvSpPr txBox="1"/>
          <p:nvPr/>
        </p:nvSpPr>
        <p:spPr>
          <a:xfrm>
            <a:off x="8465820" y="671830"/>
            <a:ext cx="3396615" cy="4154170"/>
          </a:xfrm>
          <a:prstGeom prst="rect">
            <a:avLst/>
          </a:prstGeom>
          <a:noFill/>
        </p:spPr>
        <p:txBody>
          <a:bodyPr wrap="square" rtlCol="0">
            <a:spAutoFit/>
          </a:bodyPr>
          <a:p>
            <a:pPr indent="609600" algn="l">
              <a:buClrTx/>
              <a:buSzTx/>
              <a:buFontTx/>
              <a:extLst>
                <a:ext uri="{35155182-B16C-46BC-9424-99874614C6A1}">
                  <wpsdc:indentchars xmlns:wpsdc="http://www.wps.cn/officeDocument/2017/drawingmlCustomData" val="200" checksum="4158780845"/>
                </a:ext>
              </a:extLst>
            </a:pPr>
            <a:r>
              <a:rPr lang="zh-CN" altLang="en-US" sz="2400"/>
              <a:t>小程序端与用户进行交互，对用户的各项操作向服务器接口发起相应请求；服务端从数据库取出相应数据返回给小程序进行展示，或是将小程序端传递来的用户和订单信息写入数据库；同时后台网站也会向数据库读写相关商品、管理员信息。</a:t>
            </a:r>
            <a:endParaRPr lang="zh-CN" altLang="en-US" sz="2400"/>
          </a:p>
        </p:txBody>
      </p:sp>
      <p:grpSp>
        <p:nvGrpSpPr>
          <p:cNvPr id="33" name="组合 32"/>
          <p:cNvGrpSpPr/>
          <p:nvPr/>
        </p:nvGrpSpPr>
        <p:grpSpPr bwMode="auto">
          <a:xfrm>
            <a:off x="196215" y="4968558"/>
            <a:ext cx="1316038" cy="1316037"/>
            <a:chOff x="3943351" y="2595810"/>
            <a:chExt cx="1315421" cy="1315421"/>
          </a:xfrm>
        </p:grpSpPr>
        <p:sp>
          <p:nvSpPr>
            <p:cNvPr id="22" name="任意多边形 21"/>
            <p:cNvSpPr/>
            <p:nvPr/>
          </p:nvSpPr>
          <p:spPr>
            <a:xfrm>
              <a:off x="3943351" y="2595810"/>
              <a:ext cx="1315421" cy="131542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122" tIns="316122" rIns="316122" bIns="316122" spcCol="1270" anchor="ctr"/>
            <a:p>
              <a:pPr algn="ctr" defTabSz="1778000" eaLnBrk="1" fontAlgn="auto" hangingPunct="1">
                <a:lnSpc>
                  <a:spcPct val="90000"/>
                </a:lnSpc>
                <a:spcAft>
                  <a:spcPct val="35000"/>
                </a:spcAft>
                <a:defRPr/>
              </a:pPr>
              <a:endParaRPr lang="zh-CN" altLang="en-US" sz="4000"/>
            </a:p>
          </p:txBody>
        </p:sp>
        <p:sp>
          <p:nvSpPr>
            <p:cNvPr id="15390" name="Freeform 71"/>
            <p:cNvSpPr>
              <a:spLocks noEditPoints="1"/>
            </p:cNvSpPr>
            <p:nvPr/>
          </p:nvSpPr>
          <p:spPr bwMode="auto">
            <a:xfrm>
              <a:off x="4345735" y="2983242"/>
              <a:ext cx="510652" cy="540555"/>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grpSp>
        <p:nvGrpSpPr>
          <p:cNvPr id="32" name="组合 31"/>
          <p:cNvGrpSpPr/>
          <p:nvPr/>
        </p:nvGrpSpPr>
        <p:grpSpPr bwMode="auto">
          <a:xfrm>
            <a:off x="10198100" y="4968558"/>
            <a:ext cx="1314450" cy="1316037"/>
            <a:chOff x="6844606" y="2595810"/>
            <a:chExt cx="1315421" cy="1315421"/>
          </a:xfrm>
        </p:grpSpPr>
        <p:sp>
          <p:nvSpPr>
            <p:cNvPr id="23" name="任意多边形 22"/>
            <p:cNvSpPr/>
            <p:nvPr/>
          </p:nvSpPr>
          <p:spPr>
            <a:xfrm>
              <a:off x="6844606" y="2595810"/>
              <a:ext cx="1315421" cy="131542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0072A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09772" tIns="309772" rIns="309772" bIns="309772" spcCol="1270" anchor="ctr"/>
            <a:p>
              <a:pPr algn="ctr" defTabSz="1555750" eaLnBrk="1" fontAlgn="auto" hangingPunct="1">
                <a:lnSpc>
                  <a:spcPct val="90000"/>
                </a:lnSpc>
                <a:spcAft>
                  <a:spcPct val="35000"/>
                </a:spcAft>
                <a:defRPr/>
              </a:pPr>
              <a:endParaRPr lang="zh-CN" altLang="en-US" sz="3500"/>
            </a:p>
          </p:txBody>
        </p:sp>
        <p:sp>
          <p:nvSpPr>
            <p:cNvPr id="15392" name="Freeform 30"/>
            <p:cNvSpPr>
              <a:spLocks noEditPoints="1"/>
            </p:cNvSpPr>
            <p:nvPr/>
          </p:nvSpPr>
          <p:spPr bwMode="auto">
            <a:xfrm>
              <a:off x="7301045" y="3020541"/>
              <a:ext cx="402542" cy="52905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cxnSp>
        <p:nvCxnSpPr>
          <p:cNvPr id="25" name="直接连接符 24"/>
          <p:cNvCxnSpPr/>
          <p:nvPr/>
        </p:nvCxnSpPr>
        <p:spPr>
          <a:xfrm>
            <a:off x="8282305" y="993140"/>
            <a:ext cx="0" cy="3804285"/>
          </a:xfrm>
          <a:prstGeom prst="line">
            <a:avLst/>
          </a:prstGeom>
          <a:ln>
            <a:solidFill>
              <a:srgbClr val="01559D"/>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764030" y="5131435"/>
            <a:ext cx="8366760" cy="63500"/>
          </a:xfrm>
          <a:prstGeom prst="line">
            <a:avLst/>
          </a:prstGeom>
          <a:ln>
            <a:solidFill>
              <a:srgbClr val="01559D"/>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630680" y="5194935"/>
            <a:ext cx="8500110" cy="1568450"/>
          </a:xfrm>
          <a:prstGeom prst="rect">
            <a:avLst/>
          </a:prstGeom>
          <a:noFill/>
        </p:spPr>
        <p:txBody>
          <a:bodyPr wrap="square" rtlCol="0" anchor="t">
            <a:spAutoFit/>
          </a:bodyPr>
          <a:p>
            <a:r>
              <a:rPr lang="zh-CN" altLang="en-US" sz="2400">
                <a:sym typeface="+mn-ea"/>
              </a:rPr>
              <a:t>本项目采用三端分离的架构体系，使用PHP中的TP5框架编写服务器接口，包括商品、类型、用户身份验证、用户地址管理、订单、支付等</a:t>
            </a:r>
            <a:r>
              <a:rPr lang="en-US" altLang="zh-CN" sz="2400">
                <a:sym typeface="+mn-ea"/>
              </a:rPr>
              <a:t>16</a:t>
            </a:r>
            <a:r>
              <a:rPr lang="zh-CN" altLang="en-US" sz="2400">
                <a:sym typeface="+mn-ea"/>
              </a:rPr>
              <a:t>个</a:t>
            </a:r>
            <a:r>
              <a:rPr lang="zh-CN" altLang="en-US" sz="2400">
                <a:sym typeface="+mn-ea"/>
              </a:rPr>
              <a:t>接口，其中订单和支付相关的接口调用了微信提供的SDK。</a:t>
            </a:r>
            <a:endParaRPr lang="zh-CN" altLang="en-US" sz="24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additive="base">
                                        <p:cTn id="83" dur="500" fill="hold"/>
                                        <p:tgtEl>
                                          <p:spTgt spid="20"/>
                                        </p:tgtEl>
                                        <p:attrNameLst>
                                          <p:attrName>ppt_x</p:attrName>
                                        </p:attrNameLst>
                                      </p:cBhvr>
                                      <p:tavLst>
                                        <p:tav tm="0">
                                          <p:val>
                                            <p:strVal val="#ppt_x"/>
                                          </p:val>
                                        </p:tav>
                                        <p:tav tm="100000">
                                          <p:val>
                                            <p:strVal val="#ppt_x"/>
                                          </p:val>
                                        </p:tav>
                                      </p:tavLst>
                                    </p:anim>
                                    <p:anim calcmode="lin" valueType="num">
                                      <p:cBhvr additive="base">
                                        <p:cTn id="8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500" fill="hold"/>
                                        <p:tgtEl>
                                          <p:spTgt spid="32"/>
                                        </p:tgtEl>
                                        <p:attrNameLst>
                                          <p:attrName>ppt_x</p:attrName>
                                        </p:attrNameLst>
                                      </p:cBhvr>
                                      <p:tavLst>
                                        <p:tav tm="0">
                                          <p:val>
                                            <p:strVal val="#ppt_x"/>
                                          </p:val>
                                        </p:tav>
                                        <p:tav tm="100000">
                                          <p:val>
                                            <p:strVal val="#ppt_x"/>
                                          </p:val>
                                        </p:tav>
                                      </p:tavLst>
                                    </p:anim>
                                    <p:anim calcmode="lin" valueType="num">
                                      <p:cBhvr additive="base">
                                        <p:cTn id="94" dur="500" fill="hold"/>
                                        <p:tgtEl>
                                          <p:spTgt spid="3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500" fill="hold"/>
                                        <p:tgtEl>
                                          <p:spTgt spid="27"/>
                                        </p:tgtEl>
                                        <p:attrNameLst>
                                          <p:attrName>ppt_x</p:attrName>
                                        </p:attrNameLst>
                                      </p:cBhvr>
                                      <p:tavLst>
                                        <p:tav tm="0">
                                          <p:val>
                                            <p:strVal val="#ppt_x"/>
                                          </p:val>
                                        </p:tav>
                                        <p:tav tm="100000">
                                          <p:val>
                                            <p:strVal val="#ppt_x"/>
                                          </p:val>
                                        </p:tav>
                                      </p:tavLst>
                                    </p:anim>
                                    <p:anim calcmode="lin" valueType="num">
                                      <p:cBhvr additive="base">
                                        <p:cTn id="98" dur="500" fill="hold"/>
                                        <p:tgtEl>
                                          <p:spTgt spid="27"/>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additive="base">
                                        <p:cTn id="101" dur="500" fill="hold"/>
                                        <p:tgtEl>
                                          <p:spTgt spid="24"/>
                                        </p:tgtEl>
                                        <p:attrNameLst>
                                          <p:attrName>ppt_x</p:attrName>
                                        </p:attrNameLst>
                                      </p:cBhvr>
                                      <p:tavLst>
                                        <p:tav tm="0">
                                          <p:val>
                                            <p:strVal val="#ppt_x"/>
                                          </p:val>
                                        </p:tav>
                                        <p:tav tm="100000">
                                          <p:val>
                                            <p:strVal val="#ppt_x"/>
                                          </p:val>
                                        </p:tav>
                                      </p:tavLst>
                                    </p:anim>
                                    <p:anim calcmode="lin" valueType="num">
                                      <p:cBhvr additive="base">
                                        <p:cTn id="10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P spid="15" grpId="0"/>
      <p:bldP spid="16" grpId="0"/>
      <p:bldP spid="17" grpId="0"/>
      <p:bldP spid="18" grpId="0"/>
      <p:bldP spid="19" grpId="0"/>
      <p:bldP spid="2" grpId="1" animBg="1"/>
      <p:bldP spid="3" grpId="1" animBg="1"/>
      <p:bldP spid="4" grpId="1" animBg="1"/>
      <p:bldP spid="5" grpId="1" animBg="1"/>
      <p:bldP spid="6" grpId="1" animBg="1"/>
      <p:bldP spid="7" grpId="1" animBg="1"/>
      <p:bldP spid="8" grpId="1" animBg="1"/>
      <p:bldP spid="9" grpId="1" animBg="1"/>
      <p:bldP spid="10" grpId="1" animBg="1"/>
      <p:bldP spid="11" grpId="1" animBg="1"/>
      <p:bldP spid="12" grpId="1"/>
      <p:bldP spid="15" grpId="1"/>
      <p:bldP spid="16" grpId="1"/>
      <p:bldP spid="17" grpId="1"/>
      <p:bldP spid="18" grpId="1"/>
      <p:bldP spid="19" grpId="1"/>
      <p:bldP spid="20" grpId="0"/>
      <p:bldP spid="20" grpId="1"/>
      <p:bldP spid="24" grpId="0"/>
      <p:bldP spid="2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740150" y="3748088"/>
            <a:ext cx="4711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a:solidFill>
                  <a:srgbClr val="0072A9"/>
                </a:solidFill>
                <a:latin typeface="微软雅黑" panose="020B0503020204020204" pitchFamily="34" charset="-122"/>
                <a:ea typeface="微软雅黑" panose="020B0503020204020204" pitchFamily="34" charset="-122"/>
              </a:rPr>
              <a:t>主要研究内容</a:t>
            </a:r>
            <a:endParaRPr lang="zh-CN" altLang="en-US" sz="4800">
              <a:solidFill>
                <a:srgbClr val="0072A9"/>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148455" y="2773680"/>
            <a:ext cx="4137025" cy="768350"/>
            <a:chOff x="4219447" y="2719498"/>
            <a:chExt cx="3753106" cy="767856"/>
          </a:xfrm>
        </p:grpSpPr>
        <p:sp>
          <p:nvSpPr>
            <p:cNvPr id="5" name="矩形 4"/>
            <p:cNvSpPr/>
            <p:nvPr/>
          </p:nvSpPr>
          <p:spPr>
            <a:xfrm>
              <a:off x="4448063" y="2809927"/>
              <a:ext cx="3295875" cy="642525"/>
            </a:xfrm>
            <a:prstGeom prst="rect">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219447" y="2719498"/>
              <a:ext cx="3753106" cy="767856"/>
            </a:xfrm>
            <a:prstGeom prst="rect">
              <a:avLst/>
            </a:prstGeom>
            <a:noFill/>
          </p:spPr>
          <p:txBody>
            <a:bodyPr>
              <a:spAutoFit/>
            </a:bodyPr>
            <a:lstStyle/>
            <a:p>
              <a:pPr algn="ctr" eaLnBrk="1" fontAlgn="auto" hangingPunct="1">
                <a:spcBef>
                  <a:spcPts val="0"/>
                </a:spcBef>
                <a:spcAft>
                  <a:spcPts val="0"/>
                </a:spcAft>
                <a:defRPr/>
              </a:pPr>
              <a:r>
                <a:rPr lang="en-US" altLang="zh-CN" sz="4400" b="1" dirty="0">
                  <a:solidFill>
                    <a:schemeClr val="bg1"/>
                  </a:solidFill>
                  <a:latin typeface="+mj-lt"/>
                  <a:ea typeface="+mn-ea"/>
                </a:rPr>
                <a:t>The </a:t>
              </a:r>
              <a:r>
                <a:rPr lang="en-US" altLang="zh-CN" sz="4400" b="1" dirty="0">
                  <a:solidFill>
                    <a:schemeClr val="bg1"/>
                  </a:solidFill>
                  <a:latin typeface="+mj-lt"/>
                  <a:ea typeface="+mn-ea"/>
                  <a:sym typeface="+mn-ea"/>
                </a:rPr>
                <a:t>Fourth</a:t>
              </a:r>
              <a:r>
                <a:rPr lang="en-US" altLang="zh-CN" sz="4400" b="1" dirty="0">
                  <a:solidFill>
                    <a:schemeClr val="bg1"/>
                  </a:solidFill>
                  <a:latin typeface="+mj-lt"/>
                  <a:ea typeface="+mn-ea"/>
                </a:rPr>
                <a:t> Part</a:t>
              </a:r>
              <a:endParaRPr lang="zh-CN" altLang="en-US" sz="4400" b="1" dirty="0">
                <a:solidFill>
                  <a:schemeClr val="bg1"/>
                </a:solidFill>
                <a:latin typeface="+mj-lt"/>
                <a:ea typeface="+mn-ea"/>
              </a:endParaRPr>
            </a:p>
          </p:txBody>
        </p:sp>
      </p:grpSp>
      <p:cxnSp>
        <p:nvCxnSpPr>
          <p:cNvPr id="7" name="直接连接符 6"/>
          <p:cNvCxnSpPr/>
          <p:nvPr/>
        </p:nvCxnSpPr>
        <p:spPr>
          <a:xfrm>
            <a:off x="4448175" y="3651250"/>
            <a:ext cx="329565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006850" y="4643438"/>
            <a:ext cx="4178300" cy="0"/>
          </a:xfrm>
          <a:prstGeom prst="line">
            <a:avLst/>
          </a:prstGeom>
          <a:ln w="6350">
            <a:solidFill>
              <a:srgbClr val="0072A9"/>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387850" y="4733925"/>
            <a:ext cx="3416300" cy="460375"/>
          </a:xfrm>
          <a:prstGeom prst="rect">
            <a:avLst/>
          </a:prstGeom>
          <a:noFill/>
        </p:spPr>
        <p:txBody>
          <a:bodyPr>
            <a:spAutoFit/>
          </a:bodyPr>
          <a:lstStyle/>
          <a:p>
            <a:pPr eaLnBrk="1" fontAlgn="auto" hangingPunct="1">
              <a:spcBef>
                <a:spcPts val="0"/>
              </a:spcBef>
              <a:spcAft>
                <a:spcPts val="0"/>
              </a:spcAft>
              <a:defRPr/>
            </a:pPr>
            <a:r>
              <a:rPr lang="en-US" altLang="zh-CN" sz="2400" dirty="0">
                <a:solidFill>
                  <a:srgbClr val="0072A9"/>
                </a:solidFill>
                <a:latin typeface="+mj-lt"/>
                <a:ea typeface="+mn-ea"/>
              </a:rPr>
              <a:t>We are pursuing the best!</a:t>
            </a:r>
            <a:endParaRPr lang="zh-CN" altLang="en-US" sz="2400" dirty="0">
              <a:solidFill>
                <a:srgbClr val="0072A9"/>
              </a:solidFill>
              <a:latin typeface="+mj-lt"/>
              <a:ea typeface="+mn-ea"/>
            </a:endParaRPr>
          </a:p>
        </p:txBody>
      </p:sp>
      <p:grpSp>
        <p:nvGrpSpPr>
          <p:cNvPr id="10" name="组合 9"/>
          <p:cNvGrpSpPr/>
          <p:nvPr/>
        </p:nvGrpSpPr>
        <p:grpSpPr bwMode="auto">
          <a:xfrm>
            <a:off x="-247650" y="-19050"/>
            <a:ext cx="12687300" cy="280988"/>
            <a:chOff x="-246861" y="0"/>
            <a:chExt cx="12685723" cy="281354"/>
          </a:xfrm>
        </p:grpSpPr>
        <p:sp>
          <p:nvSpPr>
            <p:cNvPr id="11" name="平行四边形 10"/>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平行四边形 11"/>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平行四边形 12"/>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平行四边形 13"/>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平行四边形 14"/>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平行四边形 15"/>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平行四边形 16"/>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平行四边形 17"/>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平行四边形 18"/>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平行四边形 19"/>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平行四边形 20"/>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平行四边形 21"/>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平行四边形 22"/>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平行四边形 23"/>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平行四边形 24"/>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平行四边形 25"/>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平行四边形 26"/>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平行四边形 27"/>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平行四边形 28"/>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平行四边形 29"/>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平行四边形 30"/>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平行四边形 31"/>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平行四边形 32"/>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平行四边形 33"/>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平行四边形 34"/>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平行四边形 35"/>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7" name="组合 36"/>
          <p:cNvGrpSpPr/>
          <p:nvPr/>
        </p:nvGrpSpPr>
        <p:grpSpPr bwMode="auto">
          <a:xfrm flipV="1">
            <a:off x="-247650" y="6596063"/>
            <a:ext cx="12687300" cy="280987"/>
            <a:chOff x="-246861" y="0"/>
            <a:chExt cx="12685723" cy="281354"/>
          </a:xfrm>
        </p:grpSpPr>
        <p:sp>
          <p:nvSpPr>
            <p:cNvPr id="38" name="平行四边形 37"/>
            <p:cNvSpPr/>
            <p:nvPr/>
          </p:nvSpPr>
          <p:spPr>
            <a:xfrm>
              <a:off x="710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平行四边形 38"/>
            <p:cNvSpPr/>
            <p:nvPr/>
          </p:nvSpPr>
          <p:spPr>
            <a:xfrm flipH="1">
              <a:off x="-24686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平行四边形 39"/>
            <p:cNvSpPr/>
            <p:nvPr/>
          </p:nvSpPr>
          <p:spPr>
            <a:xfrm>
              <a:off x="981711"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平行四边形 40"/>
            <p:cNvSpPr/>
            <p:nvPr/>
          </p:nvSpPr>
          <p:spPr>
            <a:xfrm flipH="1">
              <a:off x="727743"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平行四边形 41"/>
            <p:cNvSpPr/>
            <p:nvPr/>
          </p:nvSpPr>
          <p:spPr>
            <a:xfrm>
              <a:off x="1957903"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平行四边形 42"/>
            <p:cNvSpPr/>
            <p:nvPr/>
          </p:nvSpPr>
          <p:spPr>
            <a:xfrm flipH="1">
              <a:off x="1703934"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平行四边形 43"/>
            <p:cNvSpPr/>
            <p:nvPr/>
          </p:nvSpPr>
          <p:spPr>
            <a:xfrm>
              <a:off x="2932507"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平行四边形 44"/>
            <p:cNvSpPr/>
            <p:nvPr/>
          </p:nvSpPr>
          <p:spPr>
            <a:xfrm flipH="1">
              <a:off x="267853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平行四边形 45"/>
            <p:cNvSpPr/>
            <p:nvPr/>
          </p:nvSpPr>
          <p:spPr>
            <a:xfrm>
              <a:off x="3907111"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平行四边形 46"/>
            <p:cNvSpPr/>
            <p:nvPr/>
          </p:nvSpPr>
          <p:spPr>
            <a:xfrm flipH="1">
              <a:off x="3653142"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平行四边形 47"/>
            <p:cNvSpPr/>
            <p:nvPr/>
          </p:nvSpPr>
          <p:spPr>
            <a:xfrm>
              <a:off x="4881714"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平行四边形 48"/>
            <p:cNvSpPr/>
            <p:nvPr/>
          </p:nvSpPr>
          <p:spPr>
            <a:xfrm flipH="1">
              <a:off x="4627746"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平行四边形 49"/>
            <p:cNvSpPr/>
            <p:nvPr/>
          </p:nvSpPr>
          <p:spPr>
            <a:xfrm>
              <a:off x="5857905"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 name="平行四边形 50"/>
            <p:cNvSpPr/>
            <p:nvPr/>
          </p:nvSpPr>
          <p:spPr>
            <a:xfrm flipH="1">
              <a:off x="5603937"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平行四边形 51"/>
            <p:cNvSpPr/>
            <p:nvPr/>
          </p:nvSpPr>
          <p:spPr>
            <a:xfrm>
              <a:off x="6832509"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平行四边形 52"/>
            <p:cNvSpPr/>
            <p:nvPr/>
          </p:nvSpPr>
          <p:spPr>
            <a:xfrm flipH="1">
              <a:off x="6578541"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平行四边形 53"/>
            <p:cNvSpPr/>
            <p:nvPr/>
          </p:nvSpPr>
          <p:spPr>
            <a:xfrm>
              <a:off x="7807113"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平行四边形 54"/>
            <p:cNvSpPr/>
            <p:nvPr/>
          </p:nvSpPr>
          <p:spPr>
            <a:xfrm flipH="1">
              <a:off x="7553144"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平行四边形 55"/>
            <p:cNvSpPr/>
            <p:nvPr/>
          </p:nvSpPr>
          <p:spPr>
            <a:xfrm>
              <a:off x="8781717" y="0"/>
              <a:ext cx="731747"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平行四边形 56"/>
            <p:cNvSpPr/>
            <p:nvPr/>
          </p:nvSpPr>
          <p:spPr>
            <a:xfrm flipH="1">
              <a:off x="8527748" y="0"/>
              <a:ext cx="731747"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平行四边形 57"/>
            <p:cNvSpPr/>
            <p:nvPr/>
          </p:nvSpPr>
          <p:spPr>
            <a:xfrm>
              <a:off x="9757908" y="0"/>
              <a:ext cx="730159"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9" name="平行四边形 58"/>
            <p:cNvSpPr/>
            <p:nvPr/>
          </p:nvSpPr>
          <p:spPr>
            <a:xfrm flipH="1">
              <a:off x="9503940" y="0"/>
              <a:ext cx="730159"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 name="平行四边形 59"/>
            <p:cNvSpPr/>
            <p:nvPr/>
          </p:nvSpPr>
          <p:spPr>
            <a:xfrm>
              <a:off x="10732512"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 name="平行四边形 60"/>
            <p:cNvSpPr/>
            <p:nvPr/>
          </p:nvSpPr>
          <p:spPr>
            <a:xfrm flipH="1">
              <a:off x="10478544"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2" name="平行四边形 61"/>
            <p:cNvSpPr/>
            <p:nvPr/>
          </p:nvSpPr>
          <p:spPr>
            <a:xfrm>
              <a:off x="11707116" y="0"/>
              <a:ext cx="731746" cy="281354"/>
            </a:xfrm>
            <a:prstGeom prst="parallelogram">
              <a:avLst>
                <a:gd name="adj" fmla="val 89888"/>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平行四边形 62"/>
            <p:cNvSpPr/>
            <p:nvPr/>
          </p:nvSpPr>
          <p:spPr>
            <a:xfrm flipH="1">
              <a:off x="11453148" y="0"/>
              <a:ext cx="731746" cy="281354"/>
            </a:xfrm>
            <a:prstGeom prst="parallelogram">
              <a:avLst>
                <a:gd name="adj" fmla="val 89888"/>
              </a:avLst>
            </a:prstGeom>
            <a:solidFill>
              <a:srgbClr val="0072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Freeform 59"/>
          <p:cNvSpPr>
            <a:spLocks noEditPoints="1"/>
          </p:cNvSpPr>
          <p:nvPr/>
        </p:nvSpPr>
        <p:spPr bwMode="auto">
          <a:xfrm>
            <a:off x="5651500" y="1814513"/>
            <a:ext cx="889000" cy="671512"/>
          </a:xfrm>
          <a:custGeom>
            <a:avLst/>
            <a:gdLst>
              <a:gd name="T0" fmla="*/ 2147483647 w 111"/>
              <a:gd name="T1" fmla="*/ 2147483647 h 84"/>
              <a:gd name="T2" fmla="*/ 2147483647 w 111"/>
              <a:gd name="T3" fmla="*/ 2147483647 h 84"/>
              <a:gd name="T4" fmla="*/ 2147483647 w 111"/>
              <a:gd name="T5" fmla="*/ 2147483647 h 84"/>
              <a:gd name="T6" fmla="*/ 2147483647 w 111"/>
              <a:gd name="T7" fmla="*/ 2147483647 h 84"/>
              <a:gd name="T8" fmla="*/ 2147483647 w 111"/>
              <a:gd name="T9" fmla="*/ 2147483647 h 84"/>
              <a:gd name="T10" fmla="*/ 2147483647 w 111"/>
              <a:gd name="T11" fmla="*/ 2147483647 h 84"/>
              <a:gd name="T12" fmla="*/ 2147483647 w 111"/>
              <a:gd name="T13" fmla="*/ 2147483647 h 84"/>
              <a:gd name="T14" fmla="*/ 2147483647 w 111"/>
              <a:gd name="T15" fmla="*/ 2147483647 h 84"/>
              <a:gd name="T16" fmla="*/ 2147483647 w 111"/>
              <a:gd name="T17" fmla="*/ 2147483647 h 84"/>
              <a:gd name="T18" fmla="*/ 2147483647 w 111"/>
              <a:gd name="T19" fmla="*/ 2147483647 h 84"/>
              <a:gd name="T20" fmla="*/ 2147483647 w 111"/>
              <a:gd name="T21" fmla="*/ 2147483647 h 84"/>
              <a:gd name="T22" fmla="*/ 2147483647 w 111"/>
              <a:gd name="T23" fmla="*/ 2147483647 h 84"/>
              <a:gd name="T24" fmla="*/ 2147483647 w 111"/>
              <a:gd name="T25" fmla="*/ 2147483647 h 84"/>
              <a:gd name="T26" fmla="*/ 2147483647 w 111"/>
              <a:gd name="T27" fmla="*/ 2147483647 h 84"/>
              <a:gd name="T28" fmla="*/ 2147483647 w 111"/>
              <a:gd name="T29" fmla="*/ 2147483647 h 84"/>
              <a:gd name="T30" fmla="*/ 2147483647 w 111"/>
              <a:gd name="T31" fmla="*/ 2147483647 h 84"/>
              <a:gd name="T32" fmla="*/ 2147483647 w 111"/>
              <a:gd name="T33" fmla="*/ 2147483647 h 84"/>
              <a:gd name="T34" fmla="*/ 2147483647 w 111"/>
              <a:gd name="T35" fmla="*/ 2147483647 h 84"/>
              <a:gd name="T36" fmla="*/ 2147483647 w 111"/>
              <a:gd name="T37" fmla="*/ 2147483647 h 84"/>
              <a:gd name="T38" fmla="*/ 2147483647 w 111"/>
              <a:gd name="T39" fmla="*/ 2147483647 h 84"/>
              <a:gd name="T40" fmla="*/ 2147483647 w 111"/>
              <a:gd name="T41" fmla="*/ 2147483647 h 84"/>
              <a:gd name="T42" fmla="*/ 2147483647 w 111"/>
              <a:gd name="T43" fmla="*/ 2147483647 h 84"/>
              <a:gd name="T44" fmla="*/ 2147483647 w 111"/>
              <a:gd name="T45" fmla="*/ 2147483647 h 84"/>
              <a:gd name="T46" fmla="*/ 2147483647 w 111"/>
              <a:gd name="T47" fmla="*/ 2147483647 h 84"/>
              <a:gd name="T48" fmla="*/ 2147483647 w 111"/>
              <a:gd name="T49" fmla="*/ 2147483647 h 84"/>
              <a:gd name="T50" fmla="*/ 2147483647 w 111"/>
              <a:gd name="T51" fmla="*/ 2147483647 h 84"/>
              <a:gd name="T52" fmla="*/ 2147483647 w 111"/>
              <a:gd name="T53" fmla="*/ 2147483647 h 84"/>
              <a:gd name="T54" fmla="*/ 2147483647 w 111"/>
              <a:gd name="T55" fmla="*/ 2147483647 h 84"/>
              <a:gd name="T56" fmla="*/ 2147483647 w 111"/>
              <a:gd name="T57" fmla="*/ 2147483647 h 84"/>
              <a:gd name="T58" fmla="*/ 2147483647 w 111"/>
              <a:gd name="T59" fmla="*/ 2147483647 h 84"/>
              <a:gd name="T60" fmla="*/ 2147483647 w 111"/>
              <a:gd name="T61" fmla="*/ 2147483647 h 84"/>
              <a:gd name="T62" fmla="*/ 2147483647 w 111"/>
              <a:gd name="T63" fmla="*/ 2147483647 h 84"/>
              <a:gd name="T64" fmla="*/ 2147483647 w 111"/>
              <a:gd name="T65" fmla="*/ 2147483647 h 84"/>
              <a:gd name="T66" fmla="*/ 2147483647 w 111"/>
              <a:gd name="T67" fmla="*/ 2147483647 h 84"/>
              <a:gd name="T68" fmla="*/ 2147483647 w 111"/>
              <a:gd name="T69" fmla="*/ 2147483647 h 84"/>
              <a:gd name="T70" fmla="*/ 2147483647 w 111"/>
              <a:gd name="T71" fmla="*/ 2147483647 h 84"/>
              <a:gd name="T72" fmla="*/ 2147483647 w 111"/>
              <a:gd name="T73" fmla="*/ 2147483647 h 84"/>
              <a:gd name="T74" fmla="*/ 2147483647 w 111"/>
              <a:gd name="T75" fmla="*/ 2147483647 h 84"/>
              <a:gd name="T76" fmla="*/ 2147483647 w 111"/>
              <a:gd name="T77" fmla="*/ 2147483647 h 84"/>
              <a:gd name="T78" fmla="*/ 2147483647 w 111"/>
              <a:gd name="T79" fmla="*/ 2147483647 h 84"/>
              <a:gd name="T80" fmla="*/ 2147483647 w 111"/>
              <a:gd name="T81" fmla="*/ 2147483647 h 84"/>
              <a:gd name="T82" fmla="*/ 2147483647 w 111"/>
              <a:gd name="T83" fmla="*/ 2147483647 h 84"/>
              <a:gd name="T84" fmla="*/ 2147483647 w 111"/>
              <a:gd name="T85" fmla="*/ 2147483647 h 84"/>
              <a:gd name="T86" fmla="*/ 2147483647 w 111"/>
              <a:gd name="T87" fmla="*/ 2147483647 h 84"/>
              <a:gd name="T88" fmla="*/ 2147483647 w 111"/>
              <a:gd name="T89" fmla="*/ 2147483647 h 84"/>
              <a:gd name="T90" fmla="*/ 2147483647 w 111"/>
              <a:gd name="T91" fmla="*/ 2147483647 h 84"/>
              <a:gd name="T92" fmla="*/ 2147483647 w 111"/>
              <a:gd name="T93" fmla="*/ 2147483647 h 84"/>
              <a:gd name="T94" fmla="*/ 2147483647 w 111"/>
              <a:gd name="T95" fmla="*/ 2147483647 h 84"/>
              <a:gd name="T96" fmla="*/ 2147483647 w 111"/>
              <a:gd name="T97" fmla="*/ 2147483647 h 84"/>
              <a:gd name="T98" fmla="*/ 0 w 111"/>
              <a:gd name="T99" fmla="*/ 2147483647 h 84"/>
              <a:gd name="T100" fmla="*/ 2147483647 w 111"/>
              <a:gd name="T101" fmla="*/ 2147483647 h 84"/>
              <a:gd name="T102" fmla="*/ 2147483647 w 111"/>
              <a:gd name="T103" fmla="*/ 2147483647 h 84"/>
              <a:gd name="T104" fmla="*/ 2147483647 w 111"/>
              <a:gd name="T105" fmla="*/ 2147483647 h 84"/>
              <a:gd name="T106" fmla="*/ 2147483647 w 111"/>
              <a:gd name="T107" fmla="*/ 2147483647 h 84"/>
              <a:gd name="T108" fmla="*/ 2147483647 w 111"/>
              <a:gd name="T109" fmla="*/ 2147483647 h 84"/>
              <a:gd name="T110" fmla="*/ 2147483647 w 111"/>
              <a:gd name="T111" fmla="*/ 2147483647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rgbClr val="0072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p:transition spd="slow"/>
  <p:timing>
    <p:tnLst>
      <p:par>
        <p:cTn id="1" dur="indefinite" restart="never" nodeType="tmRoot"/>
      </p:par>
    </p:tnLst>
    <p:bldLst>
      <p:bldP spid="3" grpId="1"/>
      <p:bldP spid="9" grpId="1"/>
      <p:bldP spid="64" grpId="1" animBg="1"/>
    </p:bldLst>
  </p:timing>
</p:sld>
</file>

<file path=ppt/tags/tag1.xml><?xml version="1.0" encoding="utf-8"?>
<p:tagLst xmlns:p="http://schemas.openxmlformats.org/presentationml/2006/main">
  <p:tag name="KSO_WM_MEDIACOVER_FLAG" val="1"/>
</p:tagLst>
</file>

<file path=ppt/tags/tag2.xml><?xml version="1.0" encoding="utf-8"?>
<p:tagLst xmlns:p="http://schemas.openxmlformats.org/presentationml/2006/main">
  <p:tag name="KSO_WM_MEDIACOVER_FLAG"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zMjEwMTA0ODA5OSIsCiAgICJJbWFnZSIgOiAiaVZCT1J3MEtHZ29BQUFBTlNVaEVVZ0FBQXJjQUFBRmRDQVlBQUFBWnFrVU9BQUFBQ1hCSVdYTUFBQXNUQUFBTEV3RUFtcHdZQUFBZ0FFbEVRVlI0bk96ZGQzZ1UxZnJBOGU5c1NUYU5oQlpLQUVIcDBwc29UVlFVUktRWGthcDBzQmRFOFlwWHJyM2NueWdsOU41RUJFU3VORUdLUWdCcElpbUExQVJDU1VMcXR2UDdZN05EbGxRRVRYcy96NU1IZG1kMjV1d21lOTUzenB3Q1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oUm9XbjRYNExZTTM3Y0hqUmI1WFF3aGJwdGlHek9idGIvdDQ0ellsd0pjQWUwMFN1MEE1MXBtdHRoOSt3VVVvZ0FidnZjQk1EeUpwclVCZFJkUW10Qm1Qbi85ZUJKYlJCRnhwMkpMSVdQSzd3TGNGcWw4UkZHaDhlQWRPcElGQ0FFVmdzWURZQmpQOEgyN01LcFJURzkrOUE2ZFE0aUNZVlJZUFJ6YWREUmF1WjVRZCthNEVsdEVVWEhuWWt1aFVyaVQyM1JxUnRQOExvSVFmNWsyY3Y4ZE8xYnExMDJJVDNFUWRTbVZIVkdKek41NW1jaExhYTAwcGUxUncvZjNaV2JUNysvWXlZVElUOFAzUDZFcHRVSnArTlFzWitHWlZxVnBVOTJmNnNFV0FuMk1XRUp2L3hRU1cwUmhkaWRqUzJGVEpKSmJJWVNMdDBrak9NQkVjSUEvRDl6anoydVBsdWZ6VFJjWi8rMDVYd3hxdVJvVmRwKzA0SXBDYjFSWVBVMnBGUVpOOC9td1J3Z3ZkeWlIb1hCM3NoTkMzRUdHL0M2QUVPTHZZOURnMVVmTDhXR1BTaWlGTDA1dFduNlhTWWpiNXRDbUs0WFBoOTFEZVBWUlNXeUZFSjRrdVJWL3liWEVOTmJ1T1UycTFaR24vVTlFSi9Ec2w5dTVGSitTNjc0SnlWWnNkdWN0bFNlMy9hMTVPRjZxMVVGeW1qM0hmVlEyWGZxeWU3NmdlS1ZET1dvRWV3TzBkZzIrRWFLUUdyNzNBVFJhMVN4bjRlVU81Zks3TktJUUttanhTOXg1MGkzaEw0cUtUcURlMkpXa2Z2dHNmaGZsSDVObWMrQnROZ0lRbjJ5bDYrUWZpVjgrQkl1WFVkL0g3bkJpTWhwUUNoeE8xLzhCdnRsMWtrT25ybEMyUk9ZQnpIYUhFNlBCZ0piZStqSi9Td1JuWWhPcFV0YWY1N3JVMC9jcjBXY3VWNWNPeG1RMEVCWVpTOE5xcGZFeUdYQTRGZDQ5Wm1IUXNtKytjU3FGZmMzd2JQZHhLa1dURjFmeDlJTTFlS3RQNDJ5UDgydjRSZDVadkorTjd6MnVQemQyMms3c1RzV01zVzJ5ZlYxK00yandiT3N5dlBIdGVkQU1YUUNaUVVFVVVvWW5BWjVwVmJwSXQ5Z1dweGdURloxQW8rZS9JWEhsTTMvYk9RcHEvSElxaGFYSGJMeE1XYmMxcHRtY1hGOHgxS09jSW5mRktybjlKNzVBUlpYZDRjVFNZelptazhFalFRd2VzTkJqbndIdGF6RHZ4UWM1RTV0STFXZVhZRElhTUJvMGJIWW5tZ1krUFdkbk9xN0RxZGoxY1ZjZXFPTnFoVm01NnlRem4ydkxJeFBYVXpNa2lNMEh6ekYzY3dUWFUyeVVIN2lJMTNzMjVMMWxCemd4cXgvQmdUNFlEUnBlSmlPSHB2U2tWa2dRTWRlU3FUQm9FV3JkQ09CR2tMZzVzYlU3bkNTbDJqRWFYYytQN0ZpWHVLUTBFbE50QURnY0NqK0xTYS9nQUJiK0ZFbTE4Z0hFWEV2RzM4Y01RS083eTdBbi9CS0pxVGFVZ3VRME95WDl2Yk90clBKTDYrcitydjhvQ200V0xrUnVYTk45MGNiOTkxeUFTSXpKZjFuOURncHkvREpvR2hxdzc0c2UxSzRVNUhIODQrZmlxRE42aFNTMmYwR3hTbTdGWDJjMEdEajZkVytDL0x6d05odUp2cHBNZytlK0lYeDZYL3dzSnBSeTNlcHhKM3dWU3ZueXg3USsrRmxNeENkWjZmZnhGalpQN3B6cHVEYUhrK1EwTzNlVkRRRGc5elBYQ0l1TXBWWklFTzNyVitTbkl4ZVlQTEE1bnp6VEV2L2VjL2h6emxOVUhyS1lIZzlVSXpqUTh5bzZwNWJicklTZmo2ZmUySldabnArMDVNWUkwOStuOXFadTVaSUFYSXBQWWQ3bUNEYTgyNGtLZ3hiaDYyMGk0eW1YN1loQ0tVaXgyamsydFUrbWlpcS8xUWkydVA2amNWZitsa1NJMjZIdUFxanUvbnNXSWhjRlBYNXBtc2Jqa3piZ1pmSk1ZcTMydkhXYkVKa1ZxK1MyeG9obEFHaGRRdlZXdmR6TTJuaWNpUXZEaUUrMjBybFpGZWEvMUI0L2krdGpjeXBGai9jM3NqN3NESFVxbDJUNStJZXBGZUpLYUt4Mkp5K0U3bWJ4dGtoOHZVMjgzSzBCci9kc3FCODNLanFCdW1OV01McFRYUlp0aTBRcEdQMTRYU1lQYUU1ZWNyU2JiMW5kZkxXYVU3a0JRdi8zQjVPVzdpY2x6YzZJam5YNFlIQUxESnFtbDZ0ams4b2NPSEdaYy9PZWRuMW1Hdnl3N3d5dno5M2pVWTZxenk3eGVPd3VqNWZKUU8xS1FTZ0ZQeDJPb09jRDFTaGYwamZYOXpWNStRR1VjdldoRFIzWEZxTkI0MnBpbW40N2FlcjZZOFFsV1JuOGNFMFNrcTJVOFBYU1g5dm8rVlZvMm8zK3IvNjk1d0RaOTRmMVNiOGF0cThaampHTCs1dW1yak05S3B0M2wrd254V3FuVmtnZzdSdFVKT3BDQW9ZTWpiUHV4RFoyOGFBQ2VhVmR3cUlYdG5SK2xrT0kyMVFhSU5DbjRIM0hpbEtNeWNzeHNvc1h1WlV0T2MzTzZLazcrV2JYU1VvRmVOT3RaVldQYytZVTIyeDJKNi9OL1pVRld5TnhLc1hvVG5YNVlQQ05hWW16K2gwVWh2ajF3NlJPMmJiY2lsdFhySkxiQS8vWGd6YmoxM0p1M29BODdYODl4Y2E0NmJ0WStjWWoxSzFja242ZmJPSERidzd5M29CbWdPc1AyR1EwRURXekh4K3NQTWh6MDNmcmZUSGZtTGVIL1ZHeDdQMjhPL0ZKVm5wK3NJbHlRVDRNZnJpbWZueWIzY25CVTFmNDZmMHVwS1RaNmZhZmpWUXA2OC9Jam5WdTYzM21WdTdWdi96SnY1Y2RZTldFRHZoYnpQVDllRE5CZnQ1TTZOMUlMNWRUS1haKy9DVGdxbUNUVXUyTTZsU1hVWjNxWWpZYU9IOGxpZW9qbG5GNXlTRDh2TTBvWFB0WTdVNDBUZE52eVI4NWZaWEJYMnpqMk5RK2VIV2Y1WEdyM21wM1lyTTdPVDY5RDdWQ2d0ajQyem0ySERvUFFOMHhLNGlLVHVEMG5QN1VHN3RTVHpMZldoaEc2UUFMdlQvY3hEdFBOZVg1OUQ1TlNpa2lRNStpWWlsZnZWdUN1ekowVjVZMzgvRnkvZm5ucGNWMzU3RVl3aUpqOWNwbzAzdWRzMHlJbFNMUGdlT2Zaakhybi8xZlg3bEppUHhuQWRlMGR3Vk5VWXd4dVIzajVuaVJsN0s5TnVkWHdzL0hjZkRMbnZ4NTZUcURQdCtXNS9LOHRUQ003VWVqK2VuOUowaXpPZWoybjQwMHFGYUtwOXBXQnpML0RncEQvQUo0OHIwZk0zVmx5OHRBYUpHMVlwWGNCdmk0RXBNZ1A2OWM5blJKc2RxeDJoM1VyMXFLcXNFQmZEQ29CY2ZQeGVuYlRVWURzNTl2UjRDUG1UR1AxNlh0RytzQTE1ZHA5cVp3dGt6dXJGK0ovZnZwWnN6ODhiaEh4V00wYUh6N1pnZEtCN2h1cjczVnB6SHp0MFRjZG5LYlc3ay9YbldRejU1dHlmMjFYWDJFUG52MmZzWk0zYWtudDVvR004ZTFwVUlwMTVYcXBiZ1VLZ3hhbE9XNXl2UmZrT201elpNNzgzRERFTTdFSnRMM284MEExS2tjaEhYMU1NQ1ZBTTdiRXM3azViL3h3cFAxcUZUYTFYZnU3T1ZFWHUvWmlJa0x3NGdNN1lkWDkxbVVEckNRc0dJb2wrSlRhRC9oZS80enFEbmRXbGIxR0J3QVlIY29UTVpiQzNidXZyUnB0dHh2L2Z4M3pSRW05RzdNa1A5dUE2RFdxT1ZjVDdabFNtU1RVZ3R1eTYwUTR1OVZGR05NYnNlNE9WN2tWamFIVTdGZ2F5VGJQK3hDallxQjFLZ1l5TFF4clJudzJkWmN5K0pVaWhuLys0TnRIenhCdzJxdUcxQmpPOS9Md1pOWDlPVDI1dDlCWVloZkFHdmZma3hhYnUrZ1lwWGMzcXJnUUIrZWVhUTJ0VWV0b00yOTVlblQraDdHZEs2cmJ6Y2FOQUxTKytoWXZFeDYvNWdMVjVKSlRMSFJwSG9aZmQ4V05jc3lmcDduTFJHVDBhQlhHQUN0NjVibjNhVzN2NkpJYnVVK2VPb0t3NmY4ek1pdmR3Q3VMMnRpaWszZjdtVXk2aFVWUUprU0ZzN003WSsveFl5bWFidzRjemU3LzdqSVkwMHFjZUZxTXJPZmI4ZjFGQ3NIVGx5bVdmV3lsUFQzWnQzZTB3ejc4bWVlYUZHRjQrZmk5RkdvNE9xRS84ei9iV2YzSjEyNXYzWTV2ZHZBVTIyckU1OWtaZUxDTUFDY1RvWEI0T3JIVkgvY1NpcVU5R1hjOUYyTW5iYVRTL0dwMkw1elZUYUpxVGFjU2xFdXcrQUFjTjJXY3J1NUlnSDBhYjl1SGlTUWtVb3YzTXpuMmhMazU2MC9QdlJscjB4OWJ0M0h6T3BjUWdoeHM4SVFZM0k3eHMzeElyZXlSVjlOSmpuTlRxTzdiL1NPcW5kWHFUeVZKZnFxNjlqdXhCYkljWFliS1BqeHkwMzYzTjVaa3R6bVl0YnpiUm4rV0cwMjdEL0xwQ1g3Q0Q4Zng2ZlB0TXpUYTUxT2hTRzlOVkdwM09kQ05SbTFPelpmYWs3bFZncFd2ZG1CR2hVREFkZHRwWnptZHpVWkRWUXU0NC9kNGVwSE5YOUxCSWVtOUtKTUNRdDFScThnL0Z3Y3I4eitGUyt6Z1EyVE91RnRObEl1eUlkL0QyaEcxL3Z1WXM2bWNDb01Xa1I4c3RXakM4Q0RFOWFoYVJwV3V3UDdtdUg0ZXB2MG1RckFkWlcrN1VnMFE3N1loa0hUQ0ovUkYzK0xtYmdrSytVSDNraGtUMTlLcEhTQWhaaUZydHRRRitOU3FEUmtzVjU1bkloSm9PRnpxeks5cjNOWEVna3A3YWYzRTd0WlFPKzVlcXR1U1g5di9iTURPQjE3blVmZi9pRlRhM0dhemNtZXo3cFJwV3pCRzhrdGhDaDRDbHVNeWVzeGNpcWJRbmxzejZ1c3puczl4VWFhelVHWkVsa1BNQ3pJOGV0NmlrM3ZYNTFUbjF1blVpU24yZkczbUcvcDh5ck9KTG5OUVZSMEF1OHMzc2ZpVngvaXZsckJ0S3RYZ1hIVGQrVmE4VlFvNVl1UHQ1RzlFYkg2OUNCaGtiRlVyMWpDWXorcjNVSEUrWGhxaHJpU3pQMVJsL1gvNThaazFMQTdYSDJkREpybWtaem1WdTdhbFlMNDgySWlIUnBWQXVESEErY1lNMjBuSjJiMnkvSmNUcVhZc084c0V4YnNwWHlRTDJhVGdTQS9MeXFVOUdWQzcwWTg4Tm9hbm1wM0QvTmZhcS8zUTIxUk01Z1dOWU9KdVpZTXdKR3ZldUhqWmRLbjNRcm9QWmRmUHUxR2pZcUJwRmp0ZXFYaFVRRXFjRGdWMno3b1F2T1h2NlhGeTZzeGFCck9tMnE0YlVjdThFQ2RjdnFWdGJzTU54NW5QU1hYOWlQUk5MNDcrN0ZWMTFjT3pYWmJDUjh2emw5SnlqUm9ST3NTbXV0Q0VFSUlBUVU3eHZ6VlkrUld0Z3FsZlBIek5yTW40aEt0NnBRSDBPTUU1QnpiS3BUeXhkZmJ4SUdveXpTclVSWnd6U3U3YXZjcGZuci9pU3pMVTVEalY0VkJDN0hablhpYmpiUjg5YnNzeSs5dk1lUFRZN2Fyais5M3d6eW1waFRaSzFhZmt0R2c0WEFxZmo5elRYOHVMc21hNVE5QXVTQWYxdTg3dzl6TjRWeTRtc3o4clJIVXJWSXlUK2NaOEdBTlhwaTVtK1BuNHRnVGZvbC9MZDdINElkcWV1eW5GUFQrY0JPSC83eksvcWpMVEZ3VXhxQ0hhdVNwYkNHbC9BajA4MkxxK21PY2pFbGd6TlNkK3V0eUsvZUlqblY0YStGZWZqNGF6ZTlucnZIeXJGODgrbW5kN01LVlpNYlAyOE5ERFNyeS9Uc2RzVHVjSERoeG1SYXZyR2J3UXpWNXBYc0RWdTAreFlzemQ3UHpXQXhKcVptVHUvSWxmUW4wODhMZll0YXZQbjI5VFFUNG1EMm1SSEhmOW5lL3p4ZENkK1B2NDdvRzIvdDVkNDUrM1p2ZG4zVFQ5NDlQc3ZMWjZzTTgxZTRlajgvVi9hL0RxZlE1Q2pOS3RUcVkrZU54dXQ5ZkxkdjNuUlZGQVYrS1RBaVJiNHBTak1uck1XNjFiRWFEeG9EMk5YZ2hkRGNSNStQWmZqU2F3VjlzMDErZlUyd3pHalJHZEt6RHNDay9jL1QwVmZhRVgrSS9LMzd6S00vTnY0TUNIYitXRHlWdDlURGlsdy9scGE3MWViTjNZNjR1SFV6Y3NpRTg5MFE5SG00WXdtOWY5aVJ0OVREc2E0WkxZbnNMaWxYTGJhWFNmdFFLQ2FMTitMVmNYVG9ZZ0pMOTVtVzVyMW8zZ2dBZk0wdGVmWWl4MDNZeDZ1c2R0SzVibnZrdnRjL1R1VDRmZGo5anArMmsyVXZmWWpHYkdOdlpOVkl6SXkrVGdiYjFLdEQyamJWb3dKak85ekt5NDQxOWNpcWIyV1JnL2t2dEdmWDFEaWJNMzB2SHBwVTVlTXExUGJkeWorNVVsOWo0RkhxOHZ3bXIzY0dBOWpWNE0zMHdXVllxbGZFajdJdnUrSGlaQ0Q4ZmgxSXc5TC9iZUxWSFEwcjRldkh4MFB2bzJMUXkvMXEwajYrKy81Mnd6N3ZyVjlWMmgyY3llT2pVRlNMT3h3Tlp6MUpnYzdoR29KNk1TYUJscldEV3Y5T0pVZ0d1TGdGTlgvd1dEYzhyMy9YN3p1QmxNdEs3MWQzNmMxYTdVNytpZm5QQlhwWnVQMEdRbi9lTnowL0JxS2s3OFBFMk1yQjk5cFYwVmxLdER0SnNUbEp0cmdyUVBkMVlSbWFwZ0lRb2xvcFNqTW5yTWY1SzJUNTlwaVdqcHU2ZzhRdXJLRlBDd2hQTnF6Qi9hd1JBanJFTjRNUEJMWGg1OWkrMGVuMHRSb1BHcUU1MUdQcElMWDM3emIrRGdoeS9qQWFObmNkaW1MZ3dqSWdMOFh3eXRLViszRjZ0cXZIdTBxdmNPMllGb3grdnk3LzZOZFdQSllxNkVmc1VJL2Fwd2lqeVFyenk3ajRydjR0eHk2NGtwS3JoVTdhcnl3a3BXVzQvZk9xS3grT1RNUW1xNll1cmxNUHBWRXE1M25kQTd6bXE1L3NiVlpyTmtlbjF4ODlkVTRGOTU2cVVOTHV5WnRodTZqcFRKU1JibFZKS3hWeExWcFdHTEZMcGgxVG5yeVJsVzk1alo2NnBMOWNlVWFjdUp1alBKYWZaMVBNemRxbURKeS9uN1UybnM5a2Q2dFhadjZqb3Ewa3E2a0s4K3Z5N3czb1ozSmJ2T0tGUzB1eTNkRnozMy9HZCtFcjhrK2NTSWwva3NkNy9KODVSa04ySkdGTlk0MVIyQ2xyOCtuTHRFZVhUWTdaNmM4RmVkVDNGbW1XWmRoMkxVUTNHclZSN3dpL2U4dnN0enZWOXdac284RmFrLzlMVWpLYjVYWkpiVnB6V0RiOFQ0cE5jRTE0WDFEbGtiNGMyTW4za2NXaXoyMzUzU3VVYzFPL2t1WVRJRjNtczl6WHRObXFMUWh4YjNPNUVqSkU0ZFdka0Y3K2NTbkh4V29ySGJCTlpjZmMvdmxYRnViNHZWdDBTUk9FVm1NZDVJNFVRUW9pQ0pMdjRaZEMwWEJOYjkzN2kxa2pud0h4U3ZVSUp1Um9XUWdqeHQ3Z1RNVWJpbENpc0pMa1ZXZHF3L3l6aDUrTnkzMUVJSVVTaEZodWY2dkg0MU1YcmVWcTUwUzBxT29GZmpsL01kYi9zT2szZFBMMWpidnZucFVlMXhMRGlUWkpiNGNHV3ZwYjF5SzkyOFBQUkdJOXQ3cmtIaFJCQ0ZBMEhUbHptdmxkV2U5VHROVVlzNDB4c1lwYjd1Mk5FUnV2Mm50Wlh2TXpJN3JpeGI4eTFaRXhkWjJMcE1UdlRqNm5yekN6UDlXdjRSUjU5K3dlUDU4Wk8yOG1vcVpuUGRYUDVKSVlWYjlMblZ1aHNkaWRlM1dmcGowZDg5VE1qdnZyWlk1L0RVM3BSdjJyZWxrb1VRZ2hSc00zZEhNNVQ3YXE3V2tQVHUzWmF2SXo0ZU4xSUR4SlRiZmhiekZqdFRyeTd6OEtnYVpoTk45ckdsRkpZN1U0c1BXNHNaVzYxT3hqeitMMThOYXBWK2pGTk9KWEsxTTNoWWx5S3g0cVRHUzM4S1pKcTVRT0l1WmFNZi9veXhJM3VMc09lOEVza3B0cFF5clhrZVVsL2I3eE1Cb2xoUWlmSnJkQzVLNnV6YzUrbVVobS9UTnUxTHFFZUZab1FRb2pDNi95VkpHWnZES2RqMDBxWldrOHJEMTNzOGRpK1pqaG1vNEdMaXdiaTQyWENiRFN3YnU5cC9uZmdMRitQYWczQXRBM0g2TmlrTW5jRisyTzFPL00wSFZOMlk2VXV4YWN3YjNNRUc5N3RSSVZCaS9EMU5ubnN1MnhIRkVwQml0WE9zYWw5cUYwcFNHS1kwRWx5S3pKNVpPSjZUTGU0NXJjUVFvakNaZHowWGFSWTdiemJ2eGtyeGovQ3hiZ1VXcisrbHRpRUZLcFhDQ1IwWEJ0YTFBem1lb3BOWDVxMmJBa2ZVbTEyTEY1R0d0MWRtaS9XSEFGY0xiVWZyenJFZ0FkcllESWE4RFliOWRma1JNc21CWDUzeVg1U3JIWnFoUVRTdmtGRm9pNGtrSEVsZFhkaUc3dDRFQll2bzhkckpZWUpTVzVGSnBzbmQ4NzJxbGNJSVVUaE4ybkpmazdHSkJEZ1k4YkgyNFRKYU9EN3NETTgxcVFTaTdaRjBySldNRnNQWDZCRnpXQUMwcnNFZ0dzVkx0K2VjenhhVXNzOFBWL2ZYbTNZRXBKUzdmd3h6ZFdhNnBacXRlTnZNVk9tLzRKTVpmR3plS1lpTzQvRkVCWVpTd2xmMXhSYW05N3JuR1dpckZUV0xiOFN3NFFrdHlJVHVlb1ZRb2lpcldaSUlLSGoydkxZT3pjR2JDM1lHc0g3ZzFxd2FGc2tuWnRYWWZ5OFBZenYyY2dqZ2ZSS3Y2MGZQcjB2cFV0NDg5YUNNSVk5Vmh0dms1R2xQMGZ4VnA4bUdKNE14WlJoR2ZJMG00UHlKWDI1dm5Lby90aHNNcENRYk5OalRWeVNsUksrWmd5YXhuL1hIR0ZDNzhZTStlODJBR3FOV3M3MVpGdW1SRFlwVlZwdVJkWWt1UlU2OThqV3E0bXAyVTRhN1hES1NGTWhoQ2pzK3Jlcjd2RjR5Nkh6S0FYdDZsVUFvUEhkWlNqcDc4MmN6Y2Q1dGtQdFRLOWYvY3NwcG56L093ODFxRWl0a0NBMHpUVTRiTnowblI3N3Bka2NXSHJNOW1oNWRUZ1ZNUXNIVW43Z1FuMkJnL2drSzVlWERLSjBnSVdaejdVbHlNOGI5NEtMaDc3c2xhblBMYmdHazNtYmJ5UzJFc09FbXlTM1FtY3dhTVF0RytLeG1zcVoyRVNxbFBVSFhGZkpjalVzaEJCRlMzeVNsVEhUZHJMdzVmWWV6Mzg0K0Q0NlRmcUJPcFZLOGtDZGNoN2JHdDlUaHZjSE5hZjNoNXZabko0WW40eEo0UENVWGt6OTRaaStuenY1akZzK0JIK0xtWmhyeVZRWXRFanZpaEMzYkFqZzZqTGczcmVrdnpkd1l6N2IwN0hYZWZUdEh6TEZuelNia3oyZmRkTmpsTVF3NFNiREJvVnV5YllvRWxOdFBEaGhIV2N2Si9MRm1pTjBuZnlqdm4zVHdYTmNUa2pONFFoQ0NDRUttd0dmYmFYcFBXVnBNMzR0Z1gzbmtaUnFwODdvRlR3ODhYczZOYTNDaysvOXlLWDRGSS9YVkEwT29GZXJ1ekZvR2xHaC9UZzBwU2ZBM3pMTlZna2ZMODVmU2VMUDJmMDlmbUt1SlpPY1p0ZjNreGdtM0NTNUZZRHJpbmJNdEowWURScmJqMGFqb2RHclZUWCt2SGlkdzM5ZVpYL1VaZlpIWGFiOW05OXo0V3B5ZmhkWENDSEVIZkxSa1B1WS9VSmI0cGNQSlg3NUVQd3NKdjZZMW9lRTVVTlo4UEtEYkpyOE9NR0JQcGxlWjdXN0ZrV29OR1F4dFVZdUIyNzl0ci9kNGZSWTdDRWpSZDZQSlRGTVpDVGRFZ1FBY3pZZHA4MjlGU2hmMGhlVDBjREJVMWQ0b0hZNUltYjBJK0pDSEczSHIrUG8xNzA1ZmVrNkF6N2J5dGIvUEpIZlJSWkNDSEdiYkhZbnRTc0ZlU3phNEhTNmxzUjFEOVJxZkhjWmZadTdxNEJUS2N4R0EybXJoK21Eek5Kc0RyN2RmUXBBNzJQcjN2L21XUkljRHRlR2pBcy9PRzlLakZPdER0SnNUbEp0cnRaWi85NXpNcFhmbkQ1d1RXS1l5RWlTV3dGQWxXQi9YdS9aRUlCT1RTdlQ5NlBOK3UwZXM4bkFvSWRxVUtkeUVGK05hb1UxaStVWGhSQkNGQzVPcFVpMU9raTFPVHllVDdYWlNVcTFaL21hVkp1ZERvMHF1UlpwMEc3TW5nQ3UvclhiajBZei9MSGFWRTZmaWlzNXpVNmdueGRuNXo1TmdJK1oyUGhVT3J5OW51c3BOa29IV0xpMGVDQUdUYVBGeTZzOVlvdmQ0ZVNscnZYeE5odXdPd3g4UHV4K1hueXl2c2Vnc2hVN1R4SlMyblVlaVdFaW84TGRzM3JFUGdXZ1pqVE43NUlVU1VxNUtyKzhUTVF0L2pwdDVIN1hmMEtiM2ZZSHJWVE9DNmZmeVhNSmtTL3lXTzlyV25aclg5MjVjeFJWZG9jVG84R1E3ZXBoaFVWeGoySEZ1YjZYbGx1UkxVMERZMkd2M1lRUVF0eVNqSFBVRm1ZU3c0cXZvdkVYTElRUVFnZ2hCSkxjQ2lHRUVFS0lJa1NTV3lHRUVFSUlVV1JJY2l1RUVFSUlJWXFNSWpHZ1RCOFJLSVFRUXR3aEVsdUVLSndLZDh1dFlsdCtGMEdJTzBMK2xvVW9PT1Q3S0lxS1l2cTNYTGhiYm1jMmE1L2ZSUkJDQ0ZIRVNHd1JvbEFyM0MyM1FnZ2hoQkJDWkNESnJSQkNDQ0dFS0RJa3VSVkNDQ0dFRUVXR0pMZENDQ0dFRUtMSWtPUldDQ0dFRUVJVUdaTGNDaUdFRUVLSUlrT1NXeUdFRUVJSVVXUkljaXVFRUVJSUlZb01TVzZGRUVJSUlVU1JJY210RUVJSUlZUW9NaVM1RlVJSUlZUVFSWVlrdDBJSUlZUVFvc2lRNUZZSUlZUVFRaFFaa3R3S0lZUVFRb2dpUTVKYklZUVFRZ2hSWkVoeUs0UVFRZ2doaWd4SmJvVVFRZ2doUkpFaHlhMFFRZ2doaENneUpMa1ZRZ2doaEJCRmhpUzNRZ2doaEJDaXlKRGtWZ2doaEJCQ0ZCbVMzQW9oaEJCQ2lDSkRrbHNoaEJCQ0NGRmtTSElyaEJCQ0NDR0tERk4rRitDMkROKzNCNDBXK1YwTUlXNmJZaHN6bTdYUDcySUlJWkRZSW9xT1locGJDbmZMclZRK29xalFlREMvaXlDRVNDZXhSUlFWeFRTMkZPNlcyM1JxUnRQOExvSVFmNWsyY245K0YwRUlrUVdKTGFJd0s4NnhwWEMzM0FvaGhCQkNDSkdCSkxkQ0NDR0VFS0xJa09SV0ZGalhFdE5ZdStjMHFWWkhudlkvRVozQXMxOXU1MUo4U3E3N0ppUmJzZG1kdDFTZTNQYTMzdUx4aEJCQy9IVUZMVVlBaEVYRzRsVHFsbDV6UGNWR2l0WHU4WnhUS1J6T1d6dU91RUdTMjlzUUZaMkFwY2ZzL0M3R0xZbUtUc0MvOTV5L3ZQM3ZsbWE3VVVuRkoxdnBPdmxIckhiUGlzdnVjRlU0U3QzNFA4QTN1MDV5Nk5RVnlwYnd5WFJjdThOSnh2cG0vcFlJM2x5d2x5bnJqbnJzVjZMUFhQMllZWkd4ZXNMcWNDcThlOHpDMUhWbXRqK1dIck51dVZJVFFvanNGTVFZODNmSGlJenZPYXYzWDFCakJNQ0cvV2ZwOU00R3dzL0ZFNWRrOWZpNWNqMlY4MWVTU0VyMVRHSUJGdjBVU2UxUkt6eVM5Q04vWHNYVWRTYkphWm4zRjdrckVnUEtia1ZVZEFLTm52K0d4SlhQNUhkUnhFM3NEaWVXSHJNeG13d1lORTEvUG5qQVFvOTlCclN2d2J3WEgrUk1iQ0pWbjEyQ3lXakFhTkN3Mloxb0d2ajBuSjNwdUE2bll0ZkhYWG1nVGprQVZ1NDZ5Y3puMnZMSXhQWFVEQWxpODhGenpOMGN3ZlVVRytVSEx1TDFuZzE1YjlrQlRzenFSM0NnRDBhRGhwZkp5S0VwUGFrVkVrVE10V1FxREZxRVdqY0NjUDFkMVJ1NzBxUGNRb2ppUjJLTXAxdjlQTzR1SDhERmhRT3ozRmFRWTBTcTFjSExzMzRoMVdhbitjdmZaaXE3dzZtdzJwd3NILzh3dlZyZDdiRnQ2YzlSUE4rbEhoWXZJLyszOWloK0ZoTVAxcThJZ0s5M3NVdlQ3Z2o1MUVTQllUUVlPUHAxYjRMOHZQQTJHNG0rbWt5RDU3NGhmSHBmL0N3bWxITGRodkwzTVFOUW9aUXZmMHpyZzUvRlJIeVNsWDRmYjJIejVNNlpqbXR6T0VsT3MzTlgyUUFBZmo5empiRElXR3FGQk5HK2ZrVitPbktCeVFPYjg4a3pMZkh2UFljLzV6eEY1U0dMNmZGQU5ZSURQYS93SlhrVlFvaS9qMEhUQ1BUenluSmJRWTRSNDZidm9uWGQ4b1NPYTB0V1ljSnFkMkl5YW1oNGJ2enQ1R1YrRGIvRTVzbFBBUEQxK3Q5NXRYc0RyaVdtQVhBNUlSVndkVk80T1I2SjdCVzc1TGJHaUdVQWFGMUM5VmEzM016YWVKeUpDOE9JVDdiU3VWa1Y1ci9VSGorTDY2TnpLa1dQOXpleVB1d01kU3FYWlBuNGg2a1ZFZ1M0L3BoZkNOM040bTJSK0hxYmVMbGJBMTd2MlZBL2JsUjBBblhIckdCMHA3b3MyaGFKVWpENjhicE1IdEE4eXk5SFZtS3VKZFAvMDYzc1BCYkRYV1g5bWZQQ2c3UzV0N3krUFRuTnp1aXBPL2xtMTBsS0JYalRyV1ZWajlmbnROMWR2bzVOS25QZ3hHWE96WHRhM3hiNnZ6K1l0SFEvS1dsMlJuU3N3d2VEVytpSlgwNmZWMDdiTkExKzJIZUcxK2Z1OFNoajFXZVhlRHhPL2ZaWkFMeE1CbXBYQ2tJcCtPbHdCRDBmcUViNWtyNjVmbWFUbHg5QUtWY2YydEJ4YlRFYU5LNG1wdUZ0TmdJd2RmMHg0cEtzREg2NEpnbkpWa3I0M3Fob0d6Mi9DazFEdjMzbHZqMG52UkdFRUZEMFlreHVNUVJ5amdkWmZSNDV4UzMzWFRCM1BaOVJRWTBSN3kwN3dJRVRsMG0xMmU5b3NLTUFBQ0FBU1VSQlZERjFuWm5sWit0d0t2Nlkxb2ZhbFlJOG52L1hvbjNwZHdZTmJENTRuc2dMOFl6OGVvZSt2ZXpUQ3dEbzFySXFxOTk2Tk5leUM1ZGlsOXdlK0w4ZXRCbS9sblB6QnVScC8rc3BOc1pOMzhYS054NmhidVdTOVB0a0N4OStjNUQzQmpRRFhILzhKcU9CcUpuOStHRGxRWjZidnB1Tjd6ME93QnZ6OXJBL0twYTluM2NuUHNsS3p3ODJVUzdJaDhFUDE5U1BiN003T1hqcUNqKzkzNFdVTkR2ZC9yT1JLbVg5R2RteFRwN0s5OUtzWDZoVTJvOVRzNTVpNFUrUlBCKzZpOS8rcjZlKy9iVTV2eEorUG82RFgvYmt6MHZYR2ZUNU5vL1g1N2JkWm5maVZJcWRIeitwUDdmNmx6LzU5N0lEckpyUUFYK0xtYjRmYnliSXo1c0p2UnZsK0hubHRNMnBGRW1wZGtaMXFzdW9UblV4R3cyY3Y1SkU5UkhMdUx4a0VIN2VaaFN1ZmF4Mko1cm1xZ3dBanB5K3l1QXZ0bkZzYWgrOHVzL1Nud2RYNVcrek96ayt2USsxUW9MWStOczV0aHc2RDBEZE1TdUlpazdnOUp6KzFCdTdFaStUcStKNmEyRVlwUU1zOVA1d0UrODgxWlRudTlRRFFDbEZaT2hUVkN6bHEzZExjTjlxYzFmSVFvamlyYWpGbU54aVJFN3hJTHZQSTdlNGxaV0NIQ1A2dGEzT3VDZnEwZUh0OWZ6MC9oTzByVmVCNFZOK3BtdkxxanpSdkFvQXBmdlB6OVRGNFB1d014dzhkUVVORGFkU3ZMTmtINThQdTUrWHV0WW5LanFCMnFPV1kxOHpIS1hJTk9CTTVLellKYmNCUHE1V3VLQnNibnZjTE1WcXgycDNVTDlxS2FvR0IvREJvQlljUHhlbmJ6Y1pEY3grdmgwQlBtYkdQRjZYdG0rc0ExeGZ4Tm1id3RreXViTitwZmJ2cDVzeDg4ZmpIaFdQMGFEeDdac2RLQjFnQWVDdFBvMlp2eVVpenhYUG9WTlhXRFB4TVVKSysvRkU4eXE4ditJM2ZadkRxVml3TlpMdEgzYWhSc1ZBYWxRTVpOcVkxZ3o0Ykd1ZXRvUHJTbm5tdUxaVUtIWGphdmZqVlFmNTdObVczRi9iMVRmcHMyZnZaOHpVblV6bzNTakh6eXVuYlpmaVVxZ3dhRkdXNzdGTS93V1pudHM4dVRNUE53emhUR3dpZlQvYURFQ2R5a0ZZVnc4RFhDMnA4N2FFTTNuNWI3endaRDBxbGZZSDRPemxSRjd2MllpSkM4T0lETzJIVi9kWmxBNndrTEJpS0pmaVUyZy80WHYrTTZnNTNWcFdKYzNtMEsvVUFld09oY2tvM1JLRUVOa3JTakVtTHpFaXAzaVEzZWVSVTl6S1RrR09FZkZKVnYxZlA0dVpWS3VETGkzdTRxTnZEdEwyM3ZKNG1ZejZRTGo0SkN1QmZsNG9CYS9QL1pXMyt6Ymh4Wm0vY0RZMmlYdXJsR1Q0WTdYMTkrQytJNmhwMHZmMlZzbW5sWXZnUUIrZWVhUTJ0VWV0b00yOTVlblQraDdHZEs2cmJ6Y2FOQUxTKy9kWXZFejZxTTBMVjVKSlRMSFJwSG9aZmQ4V05jc3lmcDduN1JTVDBhQlhPZ0N0NjVibjNhVjVYMVhrNEplOW1MTHVLRXQvanVMQWljc2VYNERvcThra3A5bHBkSGRwL2JsNmQ1WEs4M1lBTDVQUkk3RUZPSGpxQ3NPbi9LemZPbEVLRWxOc1FNNmZWMDdieXBTd2NHWnVmL3d0WmpSTjQ4V1p1OW45eDBVZWExS0pDMWVUbWYxOE82Nm5XRGx3NGpMTnFwZWxwTDgzNi9hZVp0aVhQL05FaXlvY1B4ZUgzZUZxNFFEWEFJRm4vbTg3dXovcHl2MjF5K21WeEZOdHF4T2ZaR1hpd2pBQW5FNkZ3ZURxWTFWLzNFb3FsUFJsM1BSZGpKMjJrMHZ4cWRpK2MxV0VpYWsybkVwUkxzUEFCWERkYW5QTG1BZ0xJVVJlRk9RWWs1Y1lrVk04eUU1T2NTczdCVGxHM1BYc0V1S1RyQUEwZThsek1GbGczM242Lys5Nnh0Vjl3dmJkTUV4R0E4dGZmNFN5Z1JaZW12VUxGVXI1OG1hZnhpU20yRWhNc1hFNUlSV25Vc1JjU3dZZ3hlcWdhbkJBbnJ1VEZIZVMzT2JCck9mYk12eXgybXpZZjVaSlMvWVJmajZPVDU5cG1hZlhPcDBLUTNwcm4xSzU5ODAwR2JWYjZyL1piZktQUkY2STUrVnVEZmg0YUJCUHZ2Yy9qKzBLNVZHR20rVzJQY3ZYS0ZqMVpnZHFWQXdFWExlOU1rNVhrdFBubGQwMms5RkE1VEwrMkIydVBtVHp0MFJ3YUVvdnlwU3dVR2YwQ3NMUHhmSEs3Ri94TWh2WU1La1QzbVlqNVlKOCtQZUFablM5N3k3bWJBcW53cUJGeENkYlBRWjlQVGhoSFpxbVliVTdzSzhaanErM2ljVFVHeFd2VXltMkhZbG15QmZiTUdnYTRUUDY0bTh4RTVka3BmekFHNG5zNlV1SmxBNndFTFBRZFd2dFlsd0tsWVlzMXBQZkV6RUpOSHh1Vlo0L1F5R0VjQ3ZJTVNiWEdKSkxQTWhLYm5FcjYzSVgzQmdSczJBZ2FUWUhRZjNta2ZUTk15U24yWGxsOXEvOFoyQnpLcFh4UXlrd1BCbEt5cXBuOWZjQ1VMOXFLVDE1UFg4bGlidUhMYzMwdmpPMlZ0dlhETWNvMlcyZVNIS2JpNmpvQk41WnZJL0ZyejdFZmJXQ2FWZXZBdU9tNzhxMTRxbFF5aGNmYnlON0kyTDFxVVhDSW1PcFhyR0V4MzVXdTRPSTgvSFVESEZWRFB1akx1di96MDMwMVdUK2QrQXNzWXNIVVRyQVF2ajVPSS90RlVyNTR1ZHRaay9FSlZyVmNYWFdkMytSOHJJOU83VXJCZkhueFVRNk5Lb0V3SThIempGbTJrNU96T3lYNCtlVjB6YW5VbXpZZDVZSkMvWlNQc2dYczhsQWtKOFhGVXI2TXFGM0l4NTRiUTFQdGJ1SCtTKzF4Mmh3ZmJsYjFBeW1SYzFndmN4SHZ1cUZqNWNKWTNvbEhOQjdMcjk4Mm8wYUZRTkpzZHIxQ2kxanhhNlU2OWJidGcrNjBQemxiMm54OG1vTW1wWnB2dHB0Unk3d1FKMXllcVhrTHNPTnh6Smx0QkRpMWhYa0dKT1hHSkZUUE1oS2JuRXJPd1U1UmxpOGpKeS9rb1NQbHdsZmI5ZFBuY3BCek4wY3p0djltdWpKdnRsa1FHVnhaYUZwVUtXc1A0a3JuOUVIRWtaRkoxQmp4REo5RUY1aXFrMS9YeUozeFM0aUd3MGFEcWZpOXpQWDlPZHVubXpaL1FOUUxzaUg5ZnZPTUhkek9CZXVKak4vYXdSMXE1VE0wM2tHUEZpREYyYnU1dmk1T1BhRVgrSmZpL2N4K0tHYUh2c3BCYjAvM01UaFA2K3lQK295RXhlRk1laWhHbmtxbS9zMitKOFhFNGs0SDgrb3IzZWlsS3Z5dVp5UTZpcEQreHE4RUxxYmlQUHhiRDhhemVBdnRubVdNWWZ0MlJuUnNRNXZMZHpMejBlaitmM01OVjZlOVl2ZXh5dW56eXVuYlJldUpETiszaDRlYWxDUjc5L3BpTjNoNU1DSnk3UjRaVFdESDZySks5MGJzR3IzS1Y2Y3VadWR4Mkt5bkFpN2ZFbGZBdjI4OExlWThiZTRidVA1ZXBzSThERjdUS0hpcmx6Y24rTUxvYnZ4OTNGVktIcy83ODdScjN1eis1TnUrdjd4U1ZZK1czMllwOXJkNC9GN2MvL3JjQ3A5L2tRaFJQRldsR0pNWG1KRVR2RWdxODhqdDdpVm5ZSWNJd0RPWFVraXhXcEg2eEtLMWlXVUNmUDM4cS9GKzlDNmhPcXo2cGk2em1URC9yTlp2aitqUWRNVDI2eTR5eXZ5cHRpMTNGWXE3VWV0a0NEYWpGL0wxYVdEQVNqWmIxNlcrNnAxSXdqd01iUGsxWWNZTzIwWG83N2VRZXU2NVpuL1V2czhuZXZ6WWZjemR0cE9tcjMwTFJhemliR2RYYU04TS9JeUdXaGJyd0p0MzFpTEJvenBmQzhqTzk3WUo2ZXlsUXJ3NXVWdURXZ3pmaTFCL2w0ODgwZ3RZcTRsVTNId0lwYSs5akI5Mjl6RHA4KzBaTlRVSFRSK1lSVmxTbGg0b25rVjVtK04wSStUMi9hc2pPNVVsOWo0RkhxOHZ3bXIzY0dBOWpWNFV4ODhrUDNubGRPMlNtWDhDUHVpT3o1ZUpzTFB4NkVVRFAzdk5sN3QwWkFTdmw1OFBQUStPamF0ekw4VzdlT3I3MzhuN1BQdU5LdFJGbkFOOU1ybzBLa3JSSnlQQjdLZWw5Ym1jSTJPUFJtVFFNdGF3YXgvcHhPbEFyd0JhUHJpdC9ySVZiZjErODdnWlRMU084UEUyMWE3VTcvYWYzUEJYcFp1UDBHUW4zZU9uNXNRb3VnclNqRUdjbzhST2NXRHJENlAzT0pXMCtwbHN5eFBRWTRSQUszcWxDTnQ5VENQbVJnQU5oODh6Ni9oRi9ucSs5KzVzR0FBenB1VzFIVTRWYWJ5d1kwRVd5bWs0YVRZR2JGUE1XS2ZLcXdpTDhRcjcrNno4cnNZQmM2VmhGUTFmTXAyZFRraEpjdnRoMDlkOFhoOE1pWkJOWDF4bFhJNG5Vb3AxK2NhMEh1TzZ2bitScFZtYzJSNi9mRnoxMVJnMzdrcUpjMnVyQm0ybTdyT1ZBbkpWcVdVVWpIWGtsV2xJWXRVK2lIVitTdEoyWmIzMkpscjZzdTFSOVNwaXdtMzlEN2QzSC9IZCtJcjhVK2VTNGg4a2NkNi81ODRSMEZYVkdOTVFZd1IyZm52bWlQcTRiZStWMHUyUjJhNVBmSkN2S284WkxISGVaUlNhbjlVck9LSkdTbytLUzNuRStTZ09OZjNoZnQ2SVAyWHBtWTB6ZStTL0NVNVRWWXQvbm54U2E0RkcvN3BxMlJ0WlBySTVkQm10MzFtcFhJTzZuZnlYRUxraXp6Vys1cDJHOS9rUWg1YjNDVEczRm4vWkl4d3R3eHJhSC81Zk1XNXZpOTIzUktFeUU1MlN6NEtJWVFRLzJTTWtLWGViMCt4RzFCV2tGU3ZVRUt1cUlVUVF2d3RKTWFJNGtxUzIwSXExZXJJZFM3QnJOZ2RUbUt1SmQvYVBJZktOY1ZNeHJuL2J0NStLODludEdILzJUeFBCU09FRU1WVlZIUUN2eHkvbU90KzJkVzdOdytBY291TlQrVi8rOCtTYW5WNFBMOTJ6Mmw5WVlJN0pUYmVjemFFVXhldjZ5dDMzUW1PRElPMW5FcmhjQ3BPeGlRUWN5MVovemw3T1RIVE9TV0dGVDJTM0JaQ1RxVm84dUlxdmxoekpOdDlFbE50VkJxeW1JUmtLMDZsaUx3UWo5WHVKQ0haUm9WQmk3QTVuSmxlRTNraG5wYXZmcGZsR3RiM3ZiS2FrekhYc3p6WHIrRVhlZlR0SHp5ZUd6dHRKNk9tN3NpMmZEYTc2L3dqdjlyQnowZGpQTGJaSGM1c0sySWhoQ2pxM1BWalJ1djJudFpYQWN2SW5xRXVqN21XaktuclRDdzlabWY2TVhXZG1lVzVEdjk1aGU3dmI4VHV2SEVjbTkxSi8wKzNzUE5ZVEtiOW5VcmgxWDBXL3IzblpQbGo3allyVTZJTWNPREVaZTU3WmJWSDNWNWp4RExPeENabVdTNjd3OG5CazFmMHg4dCtQc0hSMDFjQkNEOGZ4K2lwT3oyV0tWWUt2THZQOG5pL01kZVN1V2Y0TW1xT1hFN3QwU3VvUFhvRlZZWXU0VVJNZ3NlNUpJWVZQZExudHBDd081d2twZHIxeWFkSGRxeExYRkthM3BycWNDajhMQ1o5VVFGL2k1bnpWNUx3OVRiaGRDcHFqbHpPbFNXREtlSHJtaXZ2NXVsS3dEWFAzcDd3UzNpWlBKZVIxVFN3bUUzWkxwRzQ4S2RJcXBVUElPWmFNdjdweTBRMnVyc01lOEl2a1pocVF5bElUck5UMHQ4Ykw1TUJtOTJKVi9kWit1dEhmUFV6STc3NjJlT1loNmYwb241VnoyVWVoUkNpcUxQYW5YaDNuNFZCMHpCbnFLZVZVbGp0VGl3OVptZlkxOEdZeCsvbHExR3RBTmZ5dkU2bE1uVkZ1QmlYNHJIaVlrYVJGK0o1cEdHSXh6eXFHMzg3UjhWU2ZuUnFWam5UL2daTlF3UDJmZEdEMnBXQ1BMWWRQeGRIbmRFcnNIaGxYb3A4N3Vad25tcFgzZFVhbXQ2ZDFPSmx4TWZyUmx4SlRMWHA1ZGgrTkpwZUgyemk4RmU5cUZ6R242UTBHK1BuN1dYOU94MzU3cGMvV2YzTEtTYjF2ekhnVDlOY2MraitQclUzNVlOODhlazVHeitMR2JQSndPR3ZlbEUxT01DMVg1ZFEvTHc5NTR5VkdGYjBTSEpiU0lTZmo2ZmUySldabnArMDVNWWE0YjlQN1UzZHlpVTkxcy9PS0dOeSt0UGhDM3l6NnlUUGRhbW5WMUR1cE5hOUNzclp5NG0wZW0wdEVUUDZZakM0bG0yODJhWDRGT1p0am1ERHU1Mm9NR2dSdnQ0bWo1R2R5M1pFb1JTa1dPMGNtOXFIMnBXQzlBcjc3TnlucVZUR0w5TXh0UzZoSHBXNkVFSVVGMmFqZ1l1TEJ1TGpaY0pzTkxCdTcybitkK0FzWDQ5cURjQzBEY2ZvMktReWR3WDdZN1U3OHpUbFVYWmprd0w3enROdjBRZjFtNGZON3VUeWtrSE0rTjhmbklsTkpQaHBWMExzVklvVjR4L2hrVVloNmNmVGVIelNoa3dOSVZaNzFsME16bDlKWXZiR2NEbzJyWlNwQmJueTBNVWVqKzFyaG1NMGFEemNNSVNPVFNzemZjTWZ2RGVnR1QzdXI4YmVpRmhTckhabWJUek96T2ZhVXNMWGpNT3A5SmlWMWZ2TXJpSEhUV0pZMFNUSmJTSGhrMzRsN1A3aTM4elVkYVplMFlUK2VKeXgwM1lDWU80Mml3OEh0d0Rncys4T0V4WVJDOERYNjMvbmgzMW5lYjJuYTdMdDZLdkpYTG51Nmc5MU1TNEZzOUdBdDluSTJjdUorb295N3NtbjAyd08vYmwzbCt3bnhXcW5Wa2dnN1J0VUpPcENBaGxYb25WWENyR0xCMlc2bW45azR2b3NFMlloaENpdU5BM0tsdkFoMVdiSDRtV2swZDJsOVM1b1ZydURqMWNkWXNDRE5UQ2wxOUY1V1pKVnl5WUZkamlkSEpyU2s3dktCbkR5WWdMM2psbkpvVk5YMlJ0eGlXdkxCdXV0cXBZZXN6UE5GUEREcEU3WnR0emViTnowWGFSWTdiemJ2eGtyeGovQ3hiZ1VXcisrbHRpRUZLcFhDQ1IwWEJ0YTFBem1lb3ByaWRtNEpDc21vOFlIZzF0UXNaUWYxNU50bEhwcVBuY0YrMU5udEd1RnIrZG03T0wwcFVUT3pPMVA1VEwrT2I3L0ppOThtKzNzQXhMRGlpWkpiZ3NKZHlXVGwrbEJudTFRaStHUDFzYXIreXd1TFJwRTg1ZS9CV0IvVkN4ZDdxdkMycjEvOHMyRUR2ajBuSzEzVXhnOWRTZTdqN3Y2RFRWODdodGU2OUZRWDBMUmZjcWFJNWNETUxCOURlYSsrQ0E3ajhVUUZobExDVjlYcGJmcHZjNVpWclRacmJDeWVYTG5iSzk2aFJDaXVMSTVuUGoybk9QUmlsam02Zm42OW1yRGxwQ1VhdWVQYVgwOEVzeFVxeDEvaTVreS9SZGtPbVoyUzd0Nm00MVl2SXhZMGhzc1JuejFNeTkxcmEvSG5CU3JuVFNiZzVMK25pc3dQdm5lajVsYVJhMVo5QldldEdRL0oyTVNDUEF4NCtQdDZqcjNmZGdaSG10U2lVWGJJbWxaSzVpdGh5L1FvbVl3QWVsZEFnWjh0cFgxWVdjQU9QSlZMNnFXYzNVcCtITjJmNDlqYTExQ01kOTBsL0wrVjlkNHhDR2w0TUQvOWZEb2x1QW1NYXpva3VTMmtIQjNNOGpMeUZKM3F5cEFTWDh2Um5lcXl4dno5N0xrMVljeEdUVkdUTm1CVXE0WkY5eVZ5WGNUSCtYYzVTUXFEMTFNek1LQkFKblcrWTZhMlkrcXdRSDZpTlQvcmpuQ2hONk5HZkxmYlFEVUdyV2M2OG0yVEpWQVVxcGM5UW9oUkY2NWs4Ync2WDBwWGNLYnR4YUVNZXl4Mm5pYmpDejlPWXEzK2pUQjhHU29SL2V6Tkp1RDhpVjl1YjV5cVA3WWJES1FrR3pUNjltNEpDc2xmTTFaTnBLNDE3ejQ3cTFIc1RtY0hEcDFoWWJWU2hPWDZKb3hvZFJOeWUzYXR4L0xVOHR0elpCQVFzZTE1YkYzYmd6WVdyQTFndmNIdFdEUnRrZzZONi9DK0hsN0dOK3prUjQ3Vmszb2dMZlpTRkMvZVZpOGJpMU4rZVhUcm5xZld5REx3ZE51RXNPS0xrbHVDd24zdEYvdUwyeFdzbHVjYW55dlJyd3hmNi8rV05OY3g3TjRHYlBzbTVzYjk1WHR6T2ZhRXVUbnJaLzMwSmU5TXZWWGNwYzlZOEx0SHQxN05URTEyNVpvaDFOR21nb2hpcmZWdjV4aXl2ZS84MUNEaXRRS0NVTFRYTjNHeGszZjZiRmZtczJCcGNkc2oxWkhoMU1SczNBZzVRY3UxTHNVeENkWnVieGtFS1VETFBwK3JWOWZpOG1vWVhlNDZ0eTd5NWRnNmcvSCtPcjdveHo2c2hkeFNWWTBEWUw4UGJzbDVMWFBiZjkyMVQwZWJ6bDBIcVdnWGIwS0FEUyt1d3dsL2IyWnMvazR6M2FvRGR4b29FbEpzMk14RzdFN0ZQNFdNMXFYVUFMOXZQU1Z3bnk4VEZtMkZtY3NqODN1cE1HNGJ6QmswU0lyTWF6b2t1UzJrRGgzSlpHUTBuNmNtL2QwbHRzRGVzL050bFUzNG55OHgyT2xZUDdXQ0lMOHZMUGNIN0tlRS9IbXA5eTNxZHpQbjQ2OXpxTnYvNURwU2piTjVtVFBaOTJvVXRiVkw4cGcwSWhiTnNTakQ5ZVoyRVI5ZTFLcVhhNkdoUkRGWHVON3l2RCtvT2IwL25Bem05T1R3cE14Q1J5ZTBvdXBQeHpUOTNNblhuSExoK0J2TVJOekxaa0tneGJwWFJIaWxnMEJYTGZMTXlacEFEcy9mcEtxd1FIOGVlazYxWjVkQ3NEb1RuVUovZDhmTFB3cGtqcVZnd2owOWNLZ2FWeFBzZW5IektuUHJWTXBrdFBzSGpNd2dDdTVIak50Snd0ZmJ1L3gvSWVENzZQVHBCK29VNmtrRDlRcEI3amlpdFh1eE9KbEpNM21JSGJ4SVB4NnplSHk0a0dZdTgzaXhNeCtsQ2xoNFdZWkU5bW9Dd240ZXB1SVd6NUVUMEl6ZGhtUUdGWjBTWEpiU0d3L0VrM2p1MHRudTkxOUt3cGNYeXozZklDTlgvaVdodFZ1VEVmaVZLN0VOZnhjSEsvMWFPQnhqTmlFRkFCR2ZiMkQ3VWVqMmZIUmt4N2JzMnNaZGl2aDQ4WDVLMG1vZFNNOG50ZTZoSG9zT0xGa1d4VHRHMVNrNitRZldmaEtlNzdaZFlvRld5UDQ3Zjk2QXJEcDREbWExeWhMU09uTWZabUVFS0s0cUJvY1FPdTY1VEZvR2xHaC9VaE10UkhRZSs3ZlBzV1Vwc0hHOXg0bk9OQ0hEZnZQNmtsZ2hVRUxzZG1kZUp1TnRIejF1eXhmNjI4eDQ5TmpObGE3RTl0M3d6enVEZzc0YkN0Tjd5bExtL0Zyc1hpWlNFcTFVMmYwQ3RMc0RycmVWNVVuMy91Ulk5TjZFeHpvR2xBSDhQR3FROFJjUzJiUVF6V3BHUktZNlc1anh0bUIwbXhPd3FmM29VSXBYeG8vL3kzL08zQ1crMnVYeS9OU3RoTERpZzVKYmd1QlZLdURtVDhlNSsxK1RmSzAvM016ZHZIRHZqTzgxYWN4VHo5WWd6cVZnMWk4TFFxQWE0bHBlSnVOZkRUa1BpN0dwZkRlc2dPODByMEJQZDdmeUk4SFhGL0lhdVVDZVByQkd2cngzRG10dytsYThTVXAxYVozd0FkUTVQMzJTMUtxblRIVGRoSXhveS9iajBham9kR3JWVFgrdlhRL2gvKzhpczN1WkgvVVpWNmZ1NGR0SDNTaFlpbmZQQjliRkFLVGxJRUwrNThCTlJDMHVrQ1ovQzZTeUxQTG9JNkJ0cENLVGVjd1NjditmckM0WTZ4MjE0SUFsWVlzMWhzWWJ2V1d0ejJiZnFkS3dZTVQxbUV5R3ZSOTNJT25nZ045QUZjM2lGSUJydVEyZnZsUWpBWU5wZURmeS9iajQyWGkxUjROTUdnYWJ5L2F4N0d6MS9ob3lIMVVyMURDWTRvdXQ0K0czRWVIeGlITWVhRWRGaThqL3IzbjhNZTBQcFFwWVVHaE9INHVUajl2K0RuWEhjZGZ3eSt5NE9YMmRQbjNqNHpzV0VjL1Zwck5RZlRWWkI2ZStEMkxYbm1JK25lVjRwRkdJWGlaWEhQbi92WmxEK3FQKzRaM25uTE5oWnRxZGVqZEptN09kU1dHRlQyUzNCWndTc0dvcVR2dzhUWXlzSDJOM0YrQXF3S1pNYmFOeHp4N0JrMWpYMVFzVGU0cFE5eXlJYVRaSEt6WWVZS1BWaDFrVE9lNlRPemJoQ2tqVzFHallpRGdta0xNWGRrWm5uVGR4bkhQbGdCNFhKR25XaDJrMlp6NmxiWi83em1aeXVRZTBUcG4wM0hhM0Z1QjhpVjlNUmtOSER4MWhRZHFseU5pUmo4aUxzVFJkdnc2am43ZG05T1hyalBnczYxcy9jOFR0L3FSaVlKcWtqSVF2WDhOOEFSNW1wMVRGREJsUUdzTHRPWEN2aWVacExwSmd2djNjRGNvT0pYQ2JEU1F0bnFZUHNnc3plYmcyOTJuZ0J2akg5ejczenhMZ2lPOUgyM0doUi9jVXpxNnA3amE5a0VYcWdZSGNPcmlkZTRldHBUa05EdCtGaE1MdGthd055S1dIL2FkNGVHR0lmcjVkaDZMWWVMQ01DSXV4UFBKMEpaNnEyaXZWdFY0ZCtsVjdoMnpndEdQMStWZi9acnFTVEc0VnZTcVhTbklZOUVHcDlQMUh0MER0UnJmZmVOYU55bk5ScHQ3eXpOMWRHc2VuTENPNWpXQ2VmN0plb0JyNW9kS1Exeno0N2FzRlV5OXUwcGhOaG5ZTUttVC9obDEvODlHU3ZoNDZYMStwM3gvbERmbTdjWEh5K1RST0FNU3c0b2lTVzRMdUZTYm5VQmZMNWErOW5DZUo0VXVHNWk1SDlMSVRuVjQ5TzBmU0xIYU1XZ2FDa1daRWhhK0d0V2EwZ0VXV3RjdDc3SC81Y1dEc3B3Nnhxa2dNY1dHTVgwaVFMdkR5VXRkNitOdE5tQjNHUGg4MlAyOCtHUjlqeXZqRlR0UDZyZG5xZ1Q3ODNyUGhnQjBhbHFadmg5dDFtLzNtRTBHQmoza2FtbithbFNySEFjS2lFTG93djVuZ0NmcWgvanc5Vk5WYUZqWmh4S1d6Q3NaaVlJcElkWEJvYk1wakYxNmhpUG5VN29Rdlc4b2tQMElWL0dYcGRyc2RHaFV5YlZJZythNUVJRzMyY2oybzlFTWY2dzJsZE9ub1VwT3N4UG81OFhadVU4VDRHTW1OajZWRG0rdjUzcUtqZElCRmk0dEhvaEIwMmp4OG1xOVhuVXF4YmR2UHFyM1d3ME85T0duOTUvUXoxVXJKSWkxZTA3emZKZDZqT3prYWpHZHN1NG80K2Z0NWFWdTlmbituWTRlZldvYlZpdk50MjgreXU0L0xqSjY2Zzc2dDZ0T2k0QmcvVnlwVmdlcE40MExTYlhaU1VyTnZOdzdRS3M2NWZucC9TNFlEUm9yeGo5QzArcGw5VVQ2MnRJaFhFOXh6UUp4YzZMcS9veW1qV21ETTBQcjhkTVAxdURlS2lWcFZxT3NQa3NRU0F3cnFncDM4OG1JZlFwQXpXaWEyNTZpQUZQcC9ZRHpNaGw1VWFTTlRGOWxMclRaYlg4QUtwZU8wWGZ5WExkc1JOaDIwTnIrL0dvdDJ0VEllZEoxVVhEOUhKbEl1MC9EQVcwN29VMGYvTWNMa01kNlg5UHkyTkh5TnM1UjNEaVY0dUsxRkNya2NxdmRxVlNlK3JuYUhVNk1Ca08ySzZnVkZnVTFodVZyZlovUHBPVlc1RHROQTJOaHI5MUVIbWgxQVJwVzlzbnZnb2piMExDUysvZW43czNYZ29oL25FSFRjazFzM2Z2bHhWK1ppcklna2hoVzhCU052eXdoUkdGUUJwQ3VDSVZjb0kvKys1UEJnRUtJQWttU1d5R0VFRUlJVVdSSWNpdUVFRUlJSVlvTVNXNkZFRUlJSVVTUlVTUUdsT2tqQW9VUVFvZzdSR0tMRUlWVDRXNjVWV3pMN3lJSWNVZkkzN0lRQllkOEgwVlJVVXovbGd0M3krM01adTN6dXdoQ0NDR0tHSWt0UWhScWhidmxWZ2doUlBFeDVuZC9BSDl2Q1YxQ2lPeEpEU0ZFTWFJdm9OTjdoVXcyS3dvZmUwbzVnSkNnekV1dUNpR0VteVMzUWhRajVVcWtyNmtlV0VVbTRCZUZqMUlQQU5RdWI4bnZrZ2doQ2pCSmJvVW9Sa0tDMHBOYnpOWHl0U0JDL0JVRzdXbUEzazFMNW5kSmhCQUZtQ1MzUWhRamo5UXA0ZnFQd2RrbGYwdHlaMFZGSitEZmU0N0hZMHVQMmZsWW90dFQyTXYvdHhpK3Z6dUt4eW9HbWVuYUtDaS9TeU9FS01Ba3VSV2lHT25YdkZUNi83VGhqTjFUT2w4TEkwUmVqUXg3WERPb1JRQ2hBKzZTQVdWQ2lCeEpEU0ZFTWRLd2tnK0Q3eThOVUJhYmFRN1BSWHJuZDVtRXlOYXorNnN6WXQ4OGxMWU84UDJ5WDJVNjF3L003MUlKSVFxNHdqM1ByUkRpbG4zUnB6Sy9uRXdpNG1McWs2UWwvTWpJMzRZem8zRmtmcGZyVmlTbjJSazlkU2ZmN0RwSnFRQnZ1cldzbW1rZnBSUXZoTzVtNFUrUmFCcU03WHd2Ny9admhxWmxQdDdOSmk0TUkvcGFNck9mYndmQUE2K3RvVlBUeXJ6ZHJ3bEtRZm1CQzFueHhpTkVuSS9uWDR2M2NYeGFId0w5dkRoMThUcjF4cTdrKzM5MXBIMkRpcm1lWjliRzQweGNHRVo4c3BYT3phb3cvNlgyK0ZsYzFiSlRLWHE4djVIMVlXZW9VN2treThjL1RLMFExKzE0cTkzSkM2RzdXYnd0RWw5dkV5OTNhOERyUFJ2cXg0MktUcUR1bUJXTTdsU1hSZHNpVVFwR1AxNlh5UU9hNStuOS82TjYvKzVGR1ljZnRtUS9UTWFLT0F3MTBGUTlvQ09vUmdBVkFzMXFhdjhxZEpQdUNFS0lQSkNXV3lHS21aSytSbmErVm9zV1ZmMEExUTdsK0lNUllRc1pHZGJWUFk5b1FmZmFuRjhKUHgvSHdTOTdNdWVGZG55ejYxU21mYXgySjl1UFJyUDlneTc4K083anpOc2N3YXlOeC9OMC9NZWFWR2JMb2ZNQXBGanQ3SStLWmRjZk1RQWNPWDJWVkp1REIycVhZOWlqdGJtN2ZBQVRGdXdGWU15MG5mUnFkWGVlRXR2cktUYkdUZC9Gek9mYWN2U3IzcHlPVGVURGJ3N3EyMjEySnlhamdhaVovWGlnVGptZW03NWIzL2JHdkQzc2o0cGw3K2ZkV1RQeE1iNWNkNVQ1V3lJOGptK3pPemw0NmdvL3ZkK0ZEWk02TVdkVE9LRS8vcEduOS8rUEdiRlBVVElsRFlmMUtnYlRXWnphSGpTMUNIZ0RhRlFqMkp2L2RBc2g4cjE2bWlTMlFvaThrcFpiSVlxaHNnRW1kcnhXaTJuYlk1bTA3b0loTHNVeEFNVUE3Q2tPUnV4ekFGNkFFOUFBRGNWSHpHejJSdjZXMnNYaFZDellHc24yRDd0UW8ySWdOU29HTW0xTWF3Wjh0dFZqUDAyRGxXODhRbzJLcnR2WWt3YzJZOGIvL21ENFk3VnpQY2Y5dFlPNWxtZ2w4a0k4RjY0bVU4TFhpMS9ETCtGVWlrMi9uZVBoaGhVeG0xeHRBelBHdHFIWlM2dng4emF4TitJU3g2ZjF6ZFA3U0xIYXNkb2QxSzlhaXFyQkFYd3dxQVhIejhYcDIwMUdBN09mYjBlQWo1a3hqOWVsN1J2ckFGZUw3dXhONFd5WjNKbmF2cFVPVUFBQUlBQkpSRUZVbFZ3SjM3K2Zic2JNSDQ4eitPR2ErdXVOQm8xdjMreEE2UURYdEZsdjlXbk0vQzBSak94WUowL2xLd2dVcmhaNElZUzRGZEp5SzBReDVXWFNlT0hoWUg2ZmRLK1dvUitqRVZkaUM2NzZ3WFVUVzJQOFAxL0NyRVZmVFNZNXpVNmp1MitNaDZ0M1Y2bE0rM21aakhwaUM5RGtuaktFbjR2UDB6bE1SZ01QTjZ6STVvUG4yWGtzaHY3dHF1TnRNbkwwOURVMi9uYU9qazBxZTV6N3hhNzErWFQxWVQ0YWNoOWxBL00yQjJ0d29BL1BQRktiMnFOVzBPSHQ5Wnk2ZUoweG5ldnEyNDBHalFBZjE5UnRGaThUVnJzRGdBdFhra2xNc2RHaytvMnBpbHZVTEV2NCtUaVA0NXVNQmoyeEJXaGR0enlSRi9MMi92OHhvYzAwd0F1cnNTUk9lMldVc3dYd05Cb2ZBTDlGWFVwajRwb0wxSGo3cUZyOVcxd3VCeE5DQ0JkcHVSV2ltTExhRlZPM3gvTHV1Z3NxTHNYaDdvbnBBR3lBTjY2V1d3QWppby95cFpEWlVDaWNUb1hCbVBjT3BIYUh1cVgrcGgyYlZPYkgzODZSbkdabjJLTzFPWGNsaVMySHpyUGo5eGhtUGQvV1k5KzR4RFFBNHBPc2VUOEJNT3Y1dGd4L3JEWWI5cDlsMHBKOWhKK1A0OU5uV3VicHRSbmZ2MUt1bjV5WWpGcXUrK1NMMEdZMklDNzk1eHdRbHI3bFRVYnN1d2VOaWRIeHRrRTlaNXpRL3E5dlpaNXJINXh2UlJWQ0ZBN1NjaXRFTVJSNzNVNmJUOEo1YWNWWjRsSWNUdEFXb2xSWFVzeUJoRGJ6SWJTWmdkQm1wdlFmcmFCMFNRQ29VTW9YUDI4emV5SXU2Yy9GWEV2T3RKL2Q0ZVRLOVZUOThlN2pGL1VCV1hueFdKUEsvSFQ0QXI4Y3Y4Z0R0Y3ZScG01NS9ydm1DTlhLQlZDNXpJMnV5YjhjdjhpOExSRjhNZXgrM2xteWo5T1hFdk4wL0tqb0JKNytkQ3YzMVFwbVV2K21MSHJsSVRic081dnI2eXFVOHNYSDI4amVpRmo5dWJESVdLcFhMT0d4bjlYdUlPTDhqWmJhL1ZHWHFSbFN5R1lhQ0cxMmdobk5ocUtwTGtEeTg4dk9zdjVJQVd0OUZrSVVPSkxjQ2xITVhFdDIwUHFUY1BiK21RUm8yM0ZvdFFsdE9vaVp6ZGV5c0dGU2ZwY3ZOMGFEOXYvczNYZGNGRWYvd1BIUFZZNE9nb2k5ZDZQR0ZtT2lzY1FuR252Qmt0aGliNG5weG1oK2FjYmtTWTlkN0wxcmJER3h4WUlheGQ1QjdBb29pSURVYS9QNzQ3aUZrNnJtVVlSNXYxNjg5SFpuZDJjWGJyNnpzN016OUdsUm1UR0JCd2k5RmNlZU14SDAvMlYzcG5RV3E2RExOOXM0ZFRXR1F5RjMrR2JsTVFhOG10NG5OVGJSbU9XUFhWay9ONHA1T2VQamJxQjRFUmVhMWl6TzlhZ0UyalpJNzVKZ01sc1pPblVmSDNTcHpidWRucVBUQytVWU9TTW9UOGNvNXVYTWxpUFhtYjhqaFBDWUpCYnVDcVZHbWR4bjN0S29WZlJwWHBreHN3OXc0V1lzaDBMdThIOUxqOUMvWlJXSGRFSkF3SGZiT1hVMWhxTmgwVXhZRWt5L2xwWHpmSjN6bFZrTi94Q0NOd0dHTHJsR1FxbzF0eTBrU1NyRVpMY0VTU3BrM2x0MWc5RGJLU0RZZ01HakoxTXFwejd0UEQyc0h3YzJadmowZlR3L1ppMitIZ2JhTnl6RHdsMk9vd1hvdEdycWxQZWgrVGpiaTFpajJ0VmtVT3YwbDhtOGV5M0ljdDlpMDFEbC82L1ZLOFc5QkZ0bHRHNEZIOXlkZFE3OWJYLzYvUlJKcVdZbTlId2VnRitHdkVpMTRhdFl1ZThTUFp0V3pQRVk3czQ2bG4zWWtsRXo5ak44Mmo1ZXJ1SFB3dmRhNU9uOGZ4NzhJcU5tQk5IZ3ZYVVlkRnBHdGF2QjhMWTFITkxvdFdxYTFTcE9zMDgyb2dKR3RxdkpzRFkxc3Q3aHN5Q3d3ZThNTy9KWGVLenB0UTBuWW5uemhjejlyQ1ZKa3NEK3NvZ2tTUVdDeU9YVjhwTTNrNm43OVRtQUtIU1c2a3g3NGU2VHlSbTJZWjhBTWF2K0V6dGtZUlVXRVUrdFVhdEpXVGZvZjdKLzFiQ2p0di9ZWGdoN2NvWUU5MFdsV3RTcGpoZS9qNnlZWTFLVkt0K042Q3RKMGhNaXV5VklVaUd5SWpnbTdYOWk5aE90MkVyU3YwR2xPZ0J3SVRJbHQ1U1NKQlZpc25JclNZWElqdlB4dHY5WTFadWViazRrNlJGb25XOEQzSXA5dUZFcEpFa3FYR1RsVnBJS2tWdXhwclQvbVRKUDZTVVZHSldLZS96UHVpUThWZE5ySmdEeWhUSkprbklrSzdlU1ZJamNqaytyM01aZGozNjZPWkVrU1pLay93MVp1WldrUXNScWY5MXNkUS9MVTgySUpFbVNKUDJQUE50RGdRMDVjZ2dWalo1Mk5pVHBzUWwyTTd0QjNzYUJraVRwZjB2R0ZxbWdLS1N4NWRsdXVaV0ZqMVJRcUdqK3RMTWdTVklhR1Z1a2dxS1F4cFpudStVMmpSdzNVM3FXS1dPR1NwS1VyOGpZSWozTENuTnNlYlpiYmlWSmtpUkpraVFwQTFtNWxTUkpraVJKa2dvTVdibVZub2g3Q2Fsc1BIU05GR1BlWHRLL0ZCSFBvTWw3dUJPWG5HdmErQ1FqSnZQampYc1pGaEhQd1F1M2MwMlgzZVMyMXB4bnZaVWtTWkwrUmZreHBnUmZqSHFrV0xEdmJDVEpSdk5EYnlkbFQxWnVIME5ZUkR5R3JuTUw3ZkZ6azJwS0wzVGlrb3gwbXZnWFJyTmpRV1MyMkFvUUlkTC9EN0JtLzJWT1hybExVUS9uVFBzMVc2d09sY3lGTzBQNWRORmhwbXc2NDVET284ZDhaWi9CRjZNd3BoVldXUlZhbXc1Zlk5aTBmVmtleXk3eVhoTGFUck14ZEoyYjZVZmJhWGEyMTBHU0pPbFI1UGN5UHEvQ0l1SnhDNWozMlB2SnJ6RUZZT3ZSRzdUOWZDc2hOK09JVFRRNi9OeTluOEt0dTRra3BtU3V3SjY0ZkplVzR6Y1RkQzRTcXhCS1BxeENQSGFqVFdGV0lGNG9leGhoRWZIVWZXY05DYXNIUHUyc1BMWUsvdTdjWHR6M2FXY2pTMmFMRlVQWHVlaTBhdFFxbGJMY3I4OWloelI5V2xSbXdidk51UjZWUUxsQnk5QnExR2pVS2t4bUt5b1ZPSGVibTJtL0ZxdGcvL2VkYUZLOUdBQ3I5MTltOXR2TmVIWENGcXFVOUdMSGladk0zeEhLL1dRVC9uMlg4SEczT255OTRoaVg1dlRDeTlVSnB5NXpVS3RVNkxUcDkzWkNDSXhtcTBNZ01ab3RqSHk5SmxPSHZ3U0FRYS9GS2tTbW1aOXV4eWJqMzNjeGtpUkpCU25HNUNmNU5hYjRlVHFUWXJUdy9weURwSmpNTkh4L1hhYThXNndDbzhuS3lyR3Q2UDVTQllkakQ1dTJENHZWU3UvdmR5bkxFMUpNcUZVcVRrenVScFdTbnYvYU5TeE1DbDNsdGlCUnExUjR1dXFmZGpheXBGR3JPVE10QUM5WFBVNDZEUkV4U2RSK2V3MGhNM3ZpYXRBaWhPMnhrcHV6RG9EaVJWdzRQNk1IcmdZdGNZbEdlbjIva3gwVDIyWGFyOGxpSlNuVlRObWk3Z0Njdlg2UDRJdFJWQzNwUll2blN2RDM2WEFtOW0zSUR3TWI0eFl3ajZ2emVsTjZ3Rks2TmltUG42Y3pRc0R0SlgxeDFtdlJhZFJzT255TlA0L2RZTnJ3bHdHWXNmVWNiZXFWcHF5ZkcwYXpGVldtSEdTbXlrc2lDU0FhOEkxUHNlQmgwRHp0dkVpUEtDNVphU21Uczl4SlQweCtqU2tBbzJmdTUrVWEvZ1NPYnBabFBEQ2FyV2cxS2xRUFJKUzNaeDFBcDFIVG9GSlJocmV0d2NEV1ZibHdNNVptbjJ6a2g3Y2F5NHJ0WXloMGxkdktRMWNBb09vUWlOZzBORS9iek5sMmdRbUxnNGxMTXRLdVFSa1d2dGNDVjRQdDBsbUZvT3VrYld3SnZrNzEwdDZzSE51S3FpVzlBTnNmOUpqQUF5emRmUkVYSnkzdmQ2N054OTNxS1BzTmk0aW54c2hWakdoYmd5VzdMeUlFakhpOUJoUDdOTXhUaFNrc0lwNWFvMWFUc200UVlSSHgxQnk1aWlHdlZXZmh6bEJxbHZYbTF5Rk4rR0hkU2Y0NGNwM3FwYnhaOWNtclZDcnVBZGdlc2IveDR5NkN6a1ZTdHFnYjg4WTBwMmxOZjJYZnlVWXpJNllIc1Ryb010NXVUdlJzV3BGWmY1NXphSTBJL1BNOFh5dy9TbktxbWFGdHF2TnQvMGJLSGJWS0JYOGN1YzdIOHc4NTVMbmNvR1VPbisydG9IcXRtbXFsdkJBQy9qNFZTcmNtNWZIM2RzbjFHa3hjZVF3aGJGME5Ba2MzUTZOV0VaT1FpcFBPVm5tYXZ1VWNzWWxHK3JlcVFueVNFUThYUFVVOW5Fa3htVEhvTmRTdDRNTXZHMDZuL2I0c2ZMLzJKSDJhVjBhclVlT2swNkJSNS82TGVMREFrcklqem9HcTJja2J5VFN0N1BhME15TTlvcE0zN1gwV1ZXZWZha2J5cVlJVVkzSTdobjMvYmVxVjV0aWxhRzR1ZUJPQXBGUmIvRml6L3pKRjNKM28zTGhjcHYxbUZ6K3kyMmQralNsZnJ6akdzVXZScEpqTWFEdk56dks2V3F5Qzh6TjZVSzJVbDdKc1MvQjEvang2ZzM5KzZvelZLbmgxd2hiMm5Jbmd6Nk0zK0s3L0MvUnZWU1hYdkVyWkszU1YyMk8vZGFYcDJJM2NYTkFuVCtudko1c1lQWE0vcXo5NWxScWx2ZW4xdzA2K1czT0NyL3MwQUd4ZkFLMUdUZGpzWG55NytnUnZ6enpBdHE5ZkIrQ1RCWWM0R2hiRjRaKzdFSmRvcE51MzJ5bm01ZXp3UjJzeVd6bHg1UzUvVCtwQWNxcVp6dDlzbzB4Uk40YTFxZjdRNTJZMFc3a1puY2laYVFIOHV2RTBMMzc0TzcyYlZTSjBWazkrWEhlS1VUT0MrT3NyVzk3ZW0zT1FVajZ1WEpuVG04Vi9YK1Nkd1AwYy82MmJzcStQNXgvaS9JMVlUa3p1UmxoRVBQMSsvdHZoV09zUFh1V3JGY2RZTzY0MWJnWWRQYi9mZ1plckUrTUM2bUlWZ3NRVU04UGIxbUI0Mnhyb05HcHUzVTJrMHRBVlJDL3JoNnVURG9FdGpkRnNSYVZTb1UvckluRDZXZ3o5ZjluTnVlazkwSGVab3l5M241L0piT1hDekI1VUxlbkZ0dU0zMlhueUZnQTFScTRpTENLZWEvUGVvTmFvMWVpMXRvSm8vT0pnZk53TkJIeTNuYzk3MStlZERyVXdXYXk0ZEp1SGk1TldLWWg4MzF5b0hLZjg0R1VrcHBnekZVWXBSak51QmgyK2J5ektkTzN0Z1VqS2lXb3gwR3pVOHV0TTdWMkdPcVdjOFhTV0xialBpcmhrQ3lkdkpqTjYrWFhiQXBWVjlzWEpRa0dMTWJrZHcyUzJZaFdDb084N0t0dDhOTzhmUW03WjRzZlZPL2ZwOS9OdWgzM21GRCt5Mm1kK2ppbTltbFZpZFB0YXRQNXNDMzlQYWsreldzVVpNbVV2blJxWG8zM0RNZ0Q0dkxFUUZ5ZkhHTkd1WVJsYVAxK0tNOWRpK1BQb0RVd1dLd2N2M0NiVmJDSG9YQ1E2clpvYXBiMHA2ZU9Dajd2Qm9SdWRsTHRDRjVIZG5XMlA4YjN5K0RnLzJXakdhTGJ3WExraWxQTno1OXQramJod00xWlpyOVdvbWZ2T0s3Zzc2eGo1ZWcyYWZiSUpzSDBaNTI0UFllZkVka29GNmFzM0d6RDdyd3NPQlk5R3JXTGRwNjN4Y1RjQU1MN0g4eXpjR2ZwSWxWdXRSczNpRDFyZzdxeGo4SCtxTVhQck9SYTgxeHk5VnMzUU50VnBPbmFqa3Zia2xidHNtUEFhSlgxY2FkK3dESk5XSFZmV1dZVmcwYTZMN0p6WWpzb2xQS2xjd3BPcHcxOWkwT1E5U3BydjE1N2dwMEdOZWJHYXJZL1NUNE5lWk9UMElNWUYxT1ZPYkRMRit5M0pNbzlaVlF4M1RHeEhxem9sdVI2VlFNLy83Z0NnZW1rdmpPc0hBN1lYQXhic0RHSGl5dU9NNlZpTFVqNjJWcjhiMFFsODNLMHVFeFlIY3pHd0Yvb3VjL0J4TnhDLzZpM3V4Q1hUWXR4bXZ1blhrTTZOeTVGcXNpaDMzdmJDTFdSbVQzdzhuQmkvS0pqQnIxWERTYXRoK2Q0d3h2ZW9oN3BqSUZwTmVtR1NhckxnNyszQy9kVnZLWjkxV2pYeFNTYTBHbHNOT1RiUmlJZUx6cUUvbUpSQmlmcnppRGphNmZTdDVQYXYvQmp5dEhNalBSYXhpVmtOSHY4Tm9RS29JTVdZdkJ4RHBZTFpvNXRSdklpdFZkUml0Y1dQUGQ5MVVPTEhqSkV2MCtlbjlENmxPY1dQclBhWm4yTktYS0pSK2RmVm9DUEZhS0ZEbzdMOGQ4MEptdFgwUjYvVktDL0N4U1VhOFhUVk0zUHJPUUwvdkVESXJWZzhYZlcwclYrYS8rdFZqN1BYN3pINFA5Vll2amVNYVZ2T2NpUnQ5SVdUazd2elhMa2l1ZjYrcEhTRnJuTDdzUHc4blJuNGFqV3FEVjlGMDVyKzlIaTVJaVBiMVZEV2E5UXEzTlA2K0JqMFd1WE56ZkM3U1NRa202aFh5VmRKMjZoS1VjWXVjSHlrb3RXb2xVSUg0T1VhL255NS9ORm1GY21ZRi9zamRYdEZ6a21uY1hpcjlNVGs3a3paZElibGU4TTRkaW5hNGE0eUlpWnozdXRYS3Vwd3JCTlg3akpreWw1bGhBRWhJQ0haQklDdmg0SHI4OS9BemFCRHBWTHg3dXdESERoL205ZnFsU0k4Sm9tNTc3ekMvV1FqeHk1RjA2QlNVYnpkbk5oMCtCcURKKytsZmFNeVhMZ1ppOWxpVlNxWFpvdVZnYi90NGNBUG5YaXhXakhsYmRMZXpTb1JsMmhrd3VKZ0FLeFdnVnB0NnpQMTNPalZGUGQyWWZUTS9ZeWFFY1NkdUJSTXZ3OTJPSWYxQjY4d1pmTlpXdFl1UWRXU1hxaFV0cGZEUnM4TWNraVhhckpnNkRyWG9ZdUN4U3FJWE53WC83NkxsWDdQY1lsR29wZjFjL2g5U2hsOG9iTHloZWhFeEpHM0VPcStJR29DdnJsdUorVVgwYUE2aThxNm1PSU41b05Lam4vM0w4alBNU1l2eDlCck5Vb2xGR3p4SXluVlROMEtQc3F5V21VZEsyWTV4WStzOXBtZlkwclpRY3VJU3pRQzBPQTl4NWZKUEhzdVVQNWZkcUN0KzRUcDk4RjBibHlPdUVRanI5WXRSWjN5dG10ejRXWXNmWC8rbTYvN05PQ1Q3blVaMjYwdWtiRkpYTHVUSUN1MmowQldidk5nemp2TkdQSmFOYllldmNFWHk0NFFjaXVXSHdjMnp0TzJWcXRBbmRheUowVDI0NlRhYVRXcVhOUDhHenBQL0l1TDRYRzgzN2syMzcvbFJjZXYvMVRXNWVYNFFzRGFUMXRUdVlTdHc3dkpiT3VVRDdiQ3RMU3ZHMmFMcmEvV3dwMmhuSnpTSFY4UEE5VkhyQ0xrWml3ZnpQMEh2VTdOMWkvYTRxVFRVTXpMbWEvNk5LRFRDMldadHoyRTR2MldFSmRrZEdnRmJUNXVFeXFWQ3FQWmdubkRFRnljdENTa3BCZUlWaUhZZlRxQ0FiL3NScTFTRVRLckoyNEdIYkdKeGl4SE0zaStvaStUK2pVazRMc2Q3RGg1Q3lIZ2NtUThwNlowWi9vZjU1UjA5aGJmMkpVRGNEUG9pTHlYUlBGK1M1U3VDTEVyQmdDMlBuYjJ0RkkydmxCWmdibHBQNUlra2Y5anpNTWVReUFjdHNtMFBvZjRrWFdlODI5TWlWelVsMVNUQmE5ZUMwaGNNNUNrVkRNZnpQMkhiL28ycEpTdkswS0F1bU1neVdzSEtlZmk3KzNDM2Z1cG1TckRBTHJPY3h3K1A5Z29JK1dOck56bUlpd2lucytYSG1IcGh5MTVvYW9mcjlRcXp1aVorM010ZUlvWGNjSFpTY1BoMENobGVKSGdpMUZVS3VIaGtNNW90aEI2SzA1NUsvSm9XUFQvL0EzSmlKZ2svangyZzZpbHRsYkdrRnV4RHV1TEYzSEIxYURsK0tXNzFFKzdZNzhZSHVlUXBsb3BMNjdlVHFCMTNWSUEvSFhzSmlObkJIRnBkaStzUXJEMXlBM0dMVHFNdjVjTE9xMGFMMWM5eGIxZEdCZFFseVlmYmFEM0t4VlorRjRMcFRXMFVSVS9HbFh4SS9KZUVnQ25wM2JIV2E5RmsxWTR1Z2ZNNStDUG5hbGN3cE5rbzFrcG9ESVdza0xZV2xSM2Y5dUJodSt2bzlINzYxR3JWTmtPcWwzT3o1MlhhL2piWG1JSTdFVkNpZ24zZ1BueUxsbVNwQ2NtUDhlWXZCN2p3VzFjblhRY0NyM0RTOVZ0THluYnkzVzduT0pIVnZKelRESG9OZHk2bTRpelhvdUxrKzJuZW1rdjV1OEk0Yk5lOVpSS3UwNnJSbVRZN3FzM0d6Q3BYME5XQlYybVhrVmJuSzArWWhWaTAxQisvK2NxLzNtK0ZFTGcwRDFPeXJ0Q2Q5VTBhaFVXcStEczlYdktzZ2NIWExiL0FCVHpjbWJMa2V2TTN4RkNlRXdTQzNlRlVxT01kNTZPMDZkNVpjYk1Qc0NGbTdFY0NybkQveTA5UXYrV2ptOUFDZ0VCMzIzbjFOVVlqb1pGTTJGSk1QMWFWczVUM2g2VnZYWHg2dTBFUW0vRk1YeGFFRUxZQ3FEbytCUTBhaFVEVzFmbHZUa0h1SEw3UGdmTzMyYllWTWNKRG9hMnFjNzR4WWZaZXlhQ3M5ZnY4ZjZjZzBvZnJQQzdTWXhkY0lpV3RVdXcrZk0ybUMxV2psMktwdEVINituZnNnb2ZkS25OMmdOWGVIZjJBWUxPUldZNXNMVy90d3Vlcm5yY0REcmNETFpIY2k1T1d0eWRkY3J3Szdicko1VHJCREFtOEFCdXpyWjd0c00vZCtITXRBQU8vTkE1MjJ0aFRIdHhvZFNBcFZRZHRoS3dGV1lQdzJ5eE9nd1dMa2xTNFZXUVlreGVqNUVwWHkwcU15YndBS0czNHRoekpvTCt2K3gyU0pOVC9NaEtmbzhwTis4bWttdzBvK29RaUtwRElPTVdIdWIvbGg1QjFTRlFtYnhDMjJrMlc0L2VVTFpKTVZrWUUzaUFkMmNmNFB5TjlBYW1ld21wVE5sMGh1ZkhyT1hrbGJ2WlhoTXBaNFd1NWJhVWp5dFZTM3JSZE94R1lwYjNCOEM3MTRJczA0cE5RM0YzMXJIc3c1YU1tckdmNGRQMjhYSU5meGErMXlKUHgvcDU4SXVNbWhGRWcvZldZZEJwR2RYTzlxWm5SbnF0bW1hMWl0UHNrNDJvZ0pIdGFqS3NUWHFhblBMMnFJcTRPL0YrNTlvMEhic1JMemM5QTErdFN1UzlKRXIwWDhMeWoxclJzMmxGdnV2L0FpT203NlBXcU5YNGVUclRvMmtGNW0xUGZ3bG9STnNhUk1VbDAzWFNkb3htQzMxYVZPYlR0SmNCU3ZtNkV2eExGNXoxV2tKdXhTSUV2UFhyYmo3c1dnY1BGejNmdi9VQ2JlcVg1ditXSEdIcTVyTUUvOXlGQnBWdGZYck5Gc2VLNWNrcmR3bTlaV3MxenVwRkxaUEY5cmJyNWNoNEdsZjFZOHZuYlNuaTdnUkEvWGZYb1NKenkyM0dHV0IwR2pXcDZ3Y3JmWk5UVFJiV0hiZ0NvTFFBMk5NLytPS0NKUzJ2R1NkK3NENWt4VmlTcElLbG9NV1l2QnpqUVQ4T2JNenc2ZnQ0ZnN4YWZEME10RzlZaG9XN1FwWDFPY1dQck9UM21QSlM5V0lPY2NSdXg0bGIvQk55bTZtYnp4SytxSThTSDg3ZHVNZkxIMitrZmNNeW5KdmVnL3ZKSm9MT1JhSlNnYmViRXp1L2FjK3NQOC9UYXNKbTVvMTVoZDdOS3VWNHZhV0NadWdSd2RBajRsbDFNVHhPT0hXWjg3U3prYVdSMC9lSmEzZnVLNS9uYmI4Z0dyNjM3cUgzY3pjK1JReVpza2RFeHlkbnVmN1VsYnNPbnk5SHhvdjY3NjRWRnF0VkNHRzdSdTRCODBTM1NkdEVxc21TYWZzTE4rOEp6NTd6UlhLcVdSZ3pyTmQybWkzaWs0eENDQ0VpN3lXSlVnT1dpTFJkaXFSVWsyZzlZWXU0R0I2WFpaNUd6UWdTUTZic0VTYXpiWDhKeVNiaDJYTytzcjg3c2NtaXp0dHJ4STJvQk9IVGU2R1MxNGJ2clJOUmNWbWZaMDdzZjhmL3hsZmlTUjVMa3A2S1BKYjdUK0lZK1YxK2pqR1BLai9HbE96OHV1RzBhRFYrczFpMjUyS21kWmNpMHVQUGx1QnJ3ci92WXZIeC9IOGMwaHk4Y0Z1a0dNMDVIeVFIaGJtOGY3YkhMRXI3cFlsWjlaOTJUaDVKeGtrWThwcytQKzNpWG9LUnFjTmZJandta1o3LzNjbW5QWjVuNU9zNTM3SG5GM0dKdGdrYm5vVlJ1VlREMHQ1Y0RtencyTGtWSXVlZy9tOGVTNUtlaWp5Vyt5clZZM3o3bi9IWVlwZWZZOHl6NWxtS0tYYUZ1Ynd2ZEgxdXBieVpPdnhsREhvTk5VYXVvdXMzMnhuWXVpb2pjbmtVbFo5NHVqNWJoWkFrU1pLVWY4bVk4bXdwZEgxdTg1Tkt4VDN5N1IyMWw2dWV0ZU5hUCsxc1NKSWtTWThvUDhjWVNmcGZraTIzenppckVLUVlMVG1tRVlKTVl3aW1HQzM4ZlNyY1lkdnJVUW1NVzNnWW96bnJOLyt6ZStDZGw5NXRXNC9leURUa21DUkprdlR2aVk1UGVlUnQ0eDRZaFNlblVYbWk0bEw0OCtpTlRMRm40NkZybWZaalo1K2xDMnhURG1jY0lXRHIwUnM1am5QN01HU2Nra0JXYnA5NU42SVNjZTQyVnhtQ0pLc2ZkVWZiY0NRWnY5eEpxV1phanQ5TVRFS3FzdXgrc29udjFweFFwcE45MEQ4aHQvblBaMzg0TEJzMUk0amgwL2RsbVI1c2czTURESnU2ajcxbkloM1dtUzNXYk1lZ2xTUkprdkp1NGM1UWFyKzlob1FVRTJhTGxmdkpKa3htcXpKVW9mMG5Qc21ZcWFLM1lHY29kZDlaeSszWVpNQldFWHpwb3cxTTIzSTJ5Mk9kdW5xWExwTzJZYmFtTjRTWXpGYmUrSEVuUWVjaU02V2Z1dmtzclQvYm9neXpHSGt2aVpFemJETkJIcnNVVGVlSmYzRXBJajdUZGp0UDNpTGd1eDJZMG9ac3RKOWJ4cC9FRkxQRFVJd3lUa2tndXlVODgreXpaTmxuTVZtNTd6Si9IYnZCdkRHdktHbENic1haaGpESlVHZlY2MnozTlJtSExyRVBmWlhWOENnQWkvKytTSGwvZHlMdkplR1dOaDFrM1FxK0hBcTVRMEtLU1draDluWnpRcTlWWXpKYjBYZEpuMjFsNk5TOURKMjYxMkdmcDZiSU9iTWxTWkllVi9lWEtqQjJ3U0crV1htYy9xMnFVSDNFcW16VEd0Y1BScGRXOWx1RllFQ3JLbXc2ZkkyNTJ5N3dhWS9uV2Z4M0tKNnVlb2EzcllGVmlFd3g0V0o0SEsvV0thbU1Gd3V3N2ZoTlNoUnhwVzJEMHBtTzE2OWxaWDVjZjVLSks0L3hhY0R6bEMvbVRqay9OMHhtSzkrc09zNllqczlScTJ3UkVsUE1Ta3dEbVAzWEJiemQ5T2kwYW1JVGpka09XeFk2cTZjeTI1bU1VeExJeW0yQm9kV29TVEZhK0hyRk1TTHVKVkV0cldDcldjYWIvdzU0SVZQNjdDcXdkdllDd0Y3UTNJbExac0dPVUxaKzJaYmkvWmJnNHFSMXFDeXYyQmVHRUpCc05ITnVlZytxbGZKU0NzOGI4OStrbEs5cnBtT29PZ1FxYVNSSmtxUkg1MnJRTXJwOVRhTGlVcWpnNzhHTitXL2lwTk9nVXRsR1RYanh3OStKWHRhUHBGU3pNa3VYVlFnMEhXZmo0YUpIcllMZHA4UDVZdmxSRERvTktwV0tJcjBYRXA5a0pHWGRJR1h5SDgrZUM1UXVCbDY5Rm1BeVc0bGUxbzlaZjU3bmVsUUNmbTh1VnZhOWF1eXJ2RnEzSkI0dWV1YTgvUXBPT2cyYmc2L3o1bys3VUt0dExjYjJXREp0eTFsU2pCWlMxdzlDcTFGei9rWXNRZWNpT1RNdGdMbmJMOUN5ZGtuQU52NnVmVFpKc1drbzJrNnpjZGJMT0NVNWtwWGJBc0pvdHRMMzU3KzVFWjNBNXY5cmc3KzNDNDAvL0ozUGUyYzlsSTM5QzEvMHpVV1oxM1VJQk9DbDZ2NEVmZDhSZ0MrWEhTWFphS1pxU1U5YTFDNUJXSGc4Nmd6ZmQzdUJFYlcwSHdhOXhtRi9yMDdZa20xWEIwbVNKT254M0lsTFJxL1ZNTFJOZGJ4ZG5kQnAxUTRWTlh0ZlhCOTNBejd1NmR1cFZTbzBhaFZucG5XbnRLOGI0VEZKbE95L0JPTjYyNVBBbTlHSmxINXJxVkt4QmJCWXJaeWMwbzJ5UmQyNWZEdWVtaU5YYy9KS0RJZEQ3M0J2UlgrbG9tbm9PaGRQVnowRGZ0M053cDIyQ1J3dUJ2YWlhVTEva3RZT1ZOS2NuUjVBT2I4TW1jTFdzREpxWmhBZmRhM0RrWXRSZkREM0g3WiswVGJYNnlEamxHUW5LN2NGeExucjk5QnIxZXordGdOZHZ0bUdRYTloOHRBbTFLdm95NFdibVR2SXE5S0dPTDYxc0E5RjNKd3lyUmNJcFI5UzBMbElnaTlHNGVHaUIyRDcxKzJVTGd3TzJ3aXlIQ3BseDhSMjJkNFJTNUlrU1krbjR1QVZKS1NZQURnM3ZRZlZTM3M5MVBaTngyNUVxMUVyc3k1V0dyb0NTSitGOFVGT09nMEd2UVpEV3FWMzZOUzl2TmZwT2FWaW0ydzBrMnF5NE8zbXhBOXZOV2JHeUpkeDZUWVBWeWZiK3FSVXM5SWx6bUlSYWYxbkJRS0JzMTZMVlFqT1hJdEJDSml3T0ppditqVGcrUXErT1o2RGpGTlNSckp5VzBEVXJlRERsR0V2c1dCbkNDYXpsV1NqbVgxbkk2bFV3a01wY0RJeXBYWEFkOWJiQ2lraGJCVmFJY0JvdHVDczErSnNLeVA0ZGNOcHhnVTh6NEJmZHdOUWRmaEs3aWVaTWhVUWlTbnlqbGlTSk9sSmkxbmVINTFXL2NpUDBQZjl0eU9sZmQyVWx0cXd3RjVBZXN0dGR1enpaUHcrL2orWUxGWk9YcmxMbmZJK3hDYllSa3dvNHVha1RGMXJTdzhXcThBOVlENDZyWnBVazRVYUkxZWhVcWt3VzZ5TWFsZVQzNFkyd2MyZ0kzSnhYN1lldWNIa1RXZDR0K056U2xlSWpOT2crL2Rkckx5a0p1T1VsSkdzM0JZUUg4OC94S3cvenhQd1VnVkd2RjZERG8zS3Npcm9FaDIrK29zM20yZWVsem8rS2EzdzZiMHcwenFOV29WNXd4RGw4K3kzbStIbDZvUjk4cXVUazd0bjZzc0V0cnZ4akkrdjdHK3d4aVNrWk52SDExNHdTWklrU1kvbVVmdUVXb1hBWWhXVUg3VGNZYm0yMDJ5SHowYXoxZUhsNDVjLzNvaFdvOEtjMXJKYndkK0Q2WCtjWStybU01eWMzSjNZUkNNcUZYaTU2VE1kMHg1ZlZDcGJ0NFFMTTNzbzNSSXlqa3J3OTZsd1JzME1ZdjZZNW13OWVwMVN2bTRBUkMvcnAvUzVqVnpjVjhtcmpGTlNSckp5VzBCTTZQazhYN3hSbnp0eHlTemRIVWJ2SDNieXhpdVZDRi9ZaHdzM1k1bjkxd1dIOUpjaTR2SDNkdUhLbk40T3k2OUYzYWZPMjJzZGxubW5kVnV3bHp2WG91N3puOC8reUhTWG0ycXljdWluenBRcGFpdUUxR29Wc1NzRzRPbWFYc0JkajBwUTFpZW1tT1dkc2lUR2QvK21BQUFnQUVsRVFWUkowcjhzdTBmdkdaa3RWdFJxRmNsckJ5a3ZudGxiYWpNMmJxUVlMV2cxS2l4V29Uem1EL3ErSStYODNMbDY1NzVTTVI3UnRnYUJmNTVuOGQ4WHFWN2FDMDhYZlphVlJiUEZTbHlTRVUxYVo5ajRKSk15cHE3UmJNSEwxVGFLd2Z3ZElYaTVPakg5ajNNVTgzSm1SQzVUdjhzNEpXVWtLN2NGaEllTG52Z2tJNjNHYjZHVXJ5dGpPdGJpOVFabGJQMmlIbmo4QXJEbHlIVmExaTZSYVYzR085cHNqK1dzNTliZFJNU21vUTdMVlIwQ0hRYmlYclk3akJhMVM5QnA0bDhzL3FBRmEvWmZZZEd1VUk3LzFnMkE3U2R1MHJCeVVVcjZaTzduSkVtU0pEMDhvOWxDeis5MzhNdmdGM01zVzM5YWY0cHhpdzdqcE5Nb2xWWjd4ZEF0WUo2U3ptSVZwSm9zTEg2L1paWlBBZTFVS3RqMjlldjRlVHF6OWVnTnBiS1owWTRUdHpoL001WWYxNTFVdWlXOCtPSHZxRlMyWTZlYUxBUjkzNG5HVmYxWS9INUxvdU5UdUhJN25qUFg3cEdZMXFjNHIyU2NLdHhrNWZZWmwvRXhqb2VMbnJEQVh1dzVFODZVeldjNWNma3VzOTl1QnFBOHFnRUlqMGxpK3BaemJQanN0WWM2bGlEdmoyWVNVOHlNbkJGRTZLeWU3RGtUZ1FvVjNWOHF6MWZMajNMcWFnd21zNVdqWWRGOFBQOFF1Ny90UUlraUxnK1ZGMG1TSkNtZHZZanYvdTEyWEp4eUQrMERYcTFLeHhmSzRleWtRWnZXaWhweEw0bEc3Ni9ud295ZVNqcUxWWkNVYXNiUHk2QWNwL200VFdnMWF1V1J2cjJsMk0vVEdZRGJzY2tPZlczdGxjbEJrL2N3WTJSVFV0TkdZOGh1dElTYjBZbVVHN1FNSWFCcUtVOXFsUzFDbmZJK3lqWjJocTV6c1ZpRjhnNEp5RGdsMmNqSzdUUE9QdjFoZG05MHp0bVczaDFCQ0xpWGtFcTdMN2RTdjVJdkxXdVh5SlJlaU96N0Y2VVlMYVNhcktTWWJBVlZ4cnQ3TzUzR1Zrak8yMzZCcGpXTDQrL3RnbGFqNXNTVnV6U3BWb3pRV2IwSURZK2wyZGhObkprV3dMVTc5K256MHk1MmZkUCs0VTVja2lSSlVtdzRkQldBdXVWOW1UdW1tZklpOGZITDBRU0hSbVZLWDh6TG1XSmV6ZzdMN0RPTytYb1lzbnppWng5S2EvZTNIU2puNTg2VjIvZXBNSGk1TWliNm9sMmhIQTZONG84ajEybFZwNlN5M2FiRDExQ3JWQVNPYmtiL1ZsV1U1Vlloc0dZUmIwcjV1dkw3aE5kby9seHhaYUtJcURqYmNHYkphd2M1ZExuUWRKek4vZVQwVmwwWnB5U1FsZHRubmthdG9tZlRpaXovcUZXMmZheHUzVTFrVE9BQnpCWXJYbTU2UHVsZWw5cmxmTEpNcTlPb2FkZWdER2FMRmEwbS9RVUNzOFhLZTUyZXcwbW54bXhSOC9QZ0YzbTM0M01PeDF3VmRGbDVkRlBHejQyUHU5VUJvRzM5MHZUODd3N2w3bDJuVmRPdlpXV3FsL1ppNnZDWE1KclQ3N29sU1pLa2gxZTVoQ2NUZXRiajZ6NE5ISlp2T255ZEw1Y2RwVjNETXJudXcwbXJZVkRyYXRsT04yc1ZnbldmL2dkZkQxc3JycCtuTTM5UGFxKzhiRmExcEJjYkQxM2puUTYxR05hMnVySmQrNFpsV2YzSnEzUnRVbDVaWnJaWTAwYjJzV1I1clBZUDVOZk5XY3ZXTDlyYUpwN0lFSGh1TCttTFo5cndYekpPU1hiUGRpL3BvVWNFZ0ppVjlVUUZVdjRpUk5xTU9GbU1QVmlZcVlZZHRmMG5zTUZqWHhnaHNvbEsvNE5qU2RKVGtjZHlYNlhLN1pXcXh6L0dzeUEreVloS3BjTGRXWmQ3NGlmSUtnU25yc1JRcGFSbm5ycFJQQ2tGS1U0VjV2SSsvL3hGU1FXZVNvWERIYmNrU1pMMHYyV2YxQ0MvVWF0VTFLMlE5UlBFcDBuR3FZSkJUcGdzU1pJa1NaSWtGUml5Y2l0SmtpUkpraVFWR0xKeUswbVNKRW1TSkJVWXNuSXJTWklrU1pJa0ZSZ0Y0b1V5NVkxQVNaSWtTZnFYeU5naVNjK21aN3ZsVnJEN2FXZEJrdjRWOG05Wmt2SVArWDJVQ29wQytyZjhiTGZjem03UTRtbG5RWklrU1NwZ1pHeVJwR2ZhczkxeUswbVNKRW1TSkVrWnlNcXRKRW1TSkVtU1ZHREl5cTBrU1pJa1NaSlVZTWpLclNSSmtpUkprbFJneU1xdEpFbVNKRW1TVkdESXlxMGtTWklrU1pKVVlNaktyU1JKa2lSSmtsUmd5TXF0SkVtU0pFbVNWR0RJeXEwa1NaSWtTWkpVWU1qS3JTUkpraVJKa2xSZ3lNcXRKRW1TSkVtU1ZHREl5cTBrU1pJa1NaSlVZTWpLclNSSmtpUkprbFJneU1xdEpFbVNKRW1TVkdESXlxMGtTWklrU1pKVVlNaktyU1JKa2lSSmtsUmd5TXF0SkVtU0pFbVNWR0RJeXEwa1NaSWtTWkpVWU1qS3JTUkpraVJKa2xSZ2FKOTJCaDdMa0NPSFVOSG9hV2REa2g2YllEZXpHN1I0MnRtUUpBa1pXNlNDbzVER2xtZTc1VllXUGxKQm9hTDUwODZDSkVscFpHeVJDb3BDR2x1ZTdaYmJOR0pXL2FlZEJVbDZaS3BoUjU5MkZpUkp5b0tNTGRLenJEREhsbWU3NVZhU0pFbVNKRW1TTXBDVlcwbVNKRW1TSktuQWtKVmI2WmwzTHlHVmpZZXVrV0swNUNuOXBZaDRCazNldzUyNDVGelR4aWNaTVptdGo1dEZTWklrU2NyUnc4UW1LV2V5Y3ZzdkNvdUl4OUIxN3RQT1JxR1Fha3F2eU1ZbEdlazA4UytNWnNmS3JkbGlxNVFLa2Y1L2dEWDdMM1B5eWwyS2VqaG4ycS9aWWtXSTlNOExkNGJ5NmFMRFRObDB4aUdkUjQvNXlqNkRMMFpobEJWZ1NaTCtKZmtobHZ5djgvQWt6ekVzSWg2M2dIbFA1RmdQNDNGaWs1U3pBdkZDMmVNSWk0aW43anRyU0ZnOThHbG5KVjk0RnE2SDJXTEYwSFV1T3EwYXRVcWxMUGZyczlnaFRaOFdsVm53Ym5PdVJ5VlFidEF5dEJvMUdyVUtrOW1LU2dYTzNlWm0ycS9GS3RqL2ZTZWFWQzhHd09yOWw1bjlkak5lbmJDRktpVzkySEhpSnZOM2hISS8yWVIvM3lWODNLME9YNjg0eHFVNXZmRHp6RndnU1pKVU9Ed0xaYWVVdnp4T2JKSnlWdWdydDlLelI2TldjMlphQUY2dWVweDBHaUppa3FqOTlocENadmJFMWFCRkNGdFhCVGRuSFFERmk3aHdma1lQWEExYTRoS045UHArSnpzbXRzdTBYNVBGU2xLcW1iSkYzUUU0ZS8wZXdSZWpxRnJTaXhiUGxlRHYwK0ZNN051UUh3WTJ4aTFnSGxmbjlhYjBnS1YwYlZKZVZtd2xTWktraC9Lb3NVbktYYUh2bGxCNTZBb1NVOHlvT2dUbWVaczUyeTdnMzNjeHp0M20wdjNiN1NTbW1KVjFWaUhvT21rYlRsM21VUGVkdFlUY2lsWFdHYzFXUmt3UHdxUEhmUHo3THViN3RTY2Q5aHNXRVkrK3l4ekdCQjdBNTQyRkZPbTlrUEdMZ3gvcVVZVEpiT1hkMlFjbzBuc2hYcjBXTUc3aFlZZjFrZmVTYURsK00vb3VjNmc4ZEFYN3prYm02WG9FL25tZUV2Mlg0TjFyQVdNWEhNS2FJVlBKUmpNRGZ0Mk5hL2Q1bEJxd2xBL20vdVB3Q0Npbjg3YWZjOGV2LzZMVWdLVUFqSndSeFB0ekRpcHBoSUFTL1pldzdmaE5BRlFxK09QSWRVb05XRXJSTnhkUisrMDFBSlFidEl5aWJ5N0NyODhpcWc1ZmlZKzdFd0I2clpwcXBid281ZVBHc1V2UmRHdFNIbjl2bDB3L3BYM2RxRnJTQzROZUE4REVsY2NRd25aTkEwYzM0K3MzR3hDYmFDUTIwUWpBOUMzbmlFMDAwcjlWRmVLVGpIbi9KVW1TVk9BVXRGZ0NJSVJnVEtBdG52aThzWkQvVzNyRVlSKzV4WlBjNGxINmNTRGd1eDAwL3ZCM2gzY25zb3M3OXZNYlBIa3ZydDNuOGZ5WXRZVGVpbE8yUzBvMTAvOFhXMHdxL2RaU2Z0dDRPcy9uL0dCM2lRZTdOT1QwTzh0TG5qUEd1a2VOVFZMdUNuM2w5dGh2WFhFMWFMbTNZa0NlMHQ5UE5qRjY1bjVtdjkyTU0xTUR1QmFWd0hkclRpanJUV1lyV28yYXNObTlhRks5R0cvUFBLQ3MrMlRCSVk2R1JYSDQ1eTVzbVBBYWt6ZWRZZUhPVUlmOW04eFdUbHk1eTkrVE9yRDFpN2JNMng1QzRGL244M3crNHhjSHMrZE1CSDlQYXMrMnIxNW40YTVRbHU4TlU5YS9OK2NncFh4Y3VUS25ONFArVTQxM0F2Zm5lajNXSDd6S1Z5dU9zWFpjYS9aKzE1Rk5oNi94M3pYcGhlbkg4dzl4L2tZc0p5WjNZL2JielZpMHkvR2NjanR2azltS1ZRaUN2dThJUUxjbTVWbDc0SXF5L3NDRlNGSk5GbHJXTG9GVkNPNG5teGpldGdieHE5NGllZTBnd2dKN0FSQzlyQi9KYXdlUnRIWWdVVXY3WVRSYkhmckNucjRXUS85ZmR0T3JXU1gwWGViZ0ZqQlArZEYzbVlPcVE2QVNRTFlkdjhuT2s3Y0FxREZ5RmM3ZDVoSnhMNG5LUTFkUWFjZ0s1VnI3dUJzSStHNDdDeDc0UFVxU1ZMZ1V0RmdDdGtyMG5qTVI3UG0yQTM5OStUb0xkb1F5WjlzRlpYMXU4U1MzZUdUMzVmS2pIQXE1dysvai82TlU0SEtMT3lhemxWU3poUXN6ZTlDa1dqRkd6MHcvOWtmei9pSGtsaTBtelJ2ekNtdjJYM253a0k4a3Q5OVpYdktjTWRiWlBVeHNrZ3FEb1VjRVE0K0l4M0V4UEU2NGRwK2I1L1MzWTVPRXFzTXNjZVYydkJCQ2lPM0hiNG9wbTg0bys5SjJtaTNpazR4Q0NDRk9YNzBydkhzdEVFSUlZYkZhaFVlUCtTSTQ5STZ5cjduYkxvaVhQdHJna0JkTngwQVJIWitzTEp1eTZZeDQ4Y1BmODVRMyt6R09YWXBTbGsxY2VVeDhQUDhmNVhQMUVTdEY2SzFZSlgvdUFmTWM5cEhWOVdqOHdYcXhZbStZOHZtUEk5ZEZ1WUhMc2oydkZYdkRsSDNrZHQ0WHcrT0Vxc01zRVg0M1VWbHZNbHVFVCsrRjRsREliU0dFRUIvTVBTZ0cvUEszRUVLSWlKaEVRZnRaZWY3WmNlS21FRUtJYTNmdWkyckRWd3JhejNJNE42dFZpSG5iTDRnS2c1ZUwzemFlRmduSkppR0VFSE8yblJjL3JEc3BuTHJNRVVJSW9lczhXMWwzT3paSjFCaXhTcXcvZUVVSUlVU0swWnpWcnlQUDdIL0gvOFpYNGtrZVM1S2VpanlXKzAvaUdCa1ZwRmhpMzRlcXd5d2xYZ2doeE1LZElhTEpSK243eUNtZTVCYVBMb2JIQ2FjdWM4VHFvRXZDcmZzOGNmeFN0TVB4YzRvNzl1dVRsR29yazg5Y2l4RmVQZWNMSVlRd1c2ekNyZnM4Y1RRcy9ianJEMTdKOCsvR25xK01uKzNiNXZRN3kwdWVINHgxUWp4OGJIb1loYm04bDMxdUg1S2Zwek1EWDYxR3RlR3JhRnJUbng0dlYyUmt1eHJLZW8xYWhYdGFYMCtEWHF1OHdSOStONG1FWkJQMUt2a3FhUnRWS2NyWUJZY2M5cS9WcVBGeE55aWZYNjdoejVmTDh6YkxTRVNNN1JoMXl2c295OGIzZU40aHpZbkozWm15NlF6TDk0Wng3RkkwTGs2NS93bWN1SEtYSVZQMk1temFQc0QyQ0NraDJlUnd6SXpuVmI5U1VlWC9lVGx2dlZaRDhTSXV5bWV0UmsybnhtVlpzLzhLamFyNHNlR2ZxL3d5cEFrQXZoNEdyczkvQXplRERwVkt4YnV6RDNEZy9HMWVxMWVLOEpnazVyN3pDdmVUalJ5N0ZFMkRTa1h4ZG5OaTArRnJESjY4bC9hTnluRGhaaXhtaTYxRkJHd2Q5UWYrdG9jRFAzVGl4V3JGbEVkdXZadFZJaTdSeUlURndRQllyUUsxMnRZUDk3blJxeW51N2NMb21mc1pOU09JTzNFcG1INGZuT3QxbENSSnNzdlBzY1JPcjlWUXVZU244cmxlUlY5Q2JxWS8vczhwbnVRbEhwbk1WbHVYTmljZEZZdDdPS3pMS2U2QTdmbzQ2MjNIYzlKcE1LV05PaEFSazBSU3FwbTZGZEtQVzZ0c2tZYzY3K3prOWp2TExjOFB4cnBIaVUxUzNzaks3U09ZODA0emhyeFdqYTFIYi9ERnNpT0UzSXJseDRHTjg3U3QxU3BRYTJ4ditBdEJybit3V28wcXozL1VXYVc3bjJ3aTFXVEIxOE5XeUhXZStCY1h3K040djNOdHZuL0xpNDVmLzVtbi9hNzl0TFZTeUpuTXRzN3QyUjB6S3c5NzN0MmFsR2YwelAzMGExbVpPM0VwL09mNVVvQ3R3Qzd0NjRiWlltVk00QUVXN2d6bDVKVHUrSG9ZcUQ1aUZTRTNZL2xnN2ovb2RXcTJmdEVXSjUyR1lsN09mTlduQVoxZUtNdTg3U0VVNzdlRXVDU2p3MGdMemNkdFFxVlNZVFJiTUc4WWdvdVRsb1NVOUVMSktnUzdUMGN3NEpmZHFGVXFRbWIxeE0yZ0l6YlJpSC9meFpueUwwbVNsSnY4R2t1eVk3WUlNaFNiT2NhVHZNUWpxeENNNzFHUExjSFgrWGIxY1NiMWErU3dmWFp4SnpjQzRYQjkvazA1L2M0ZU5zK1BFcHN5cnBPeVYrajczRDZzc0loNDN2eHhGeTlVOWVPTE4rcXo1SU9XYkQxeUk5ZnRpaGR4d2RsSncrSFFLR1ZaOE1Vb0twVnd2RnMxbWkwT0hlT1Boa1ZUcGFRbmVWRzhpQXN1VGxxT2hVVXJ5eGJ1RENYZ3V4MkE3WTcyejJNMytPZW56b3g0dlFZbGZWeXkyNVdEYXFXOHVIbzdnWEorN3BUemMrZHk1SDI2VHRxdUhOUFZvT1g0cGJ0Sytvdmg2Zm5QNjNrLzZOVzZwWWhKU0dYQzRpTzBiMWdHdmRiMnAyb1ZnaTNCMTZuMzdqb3Voc2VqMDZyeGN0VlQzTnVGY1FGMWFmTFJCc29WYzJQNzErMXcwdG42YmpXcTRzZXdOdFdWZlorZTJwMm9KZjJJWG1iN0FUajRZMmVpbHZZamNuRmZwZkRJV0RnTEFSYXJZUGUzSFREb05UUjZmejIxUnEybXlVZS81K2thU3BJa1paU2ZZNG1kMldMbDd2MFU1Zk9CQzdlcFd0SUx5RDJlNUJhUHdOYmlPaTZnTGo4UGJzeHZHODl3UFNwQldaZFQzTWxKOFNJdXVEcnBPQlI2UjFrV2VTOHB6K2VzMWFnd1c2ektpMkFaSzZlNS9jNGVOcytQR3B1azNCWDZ5cTFHcmNKaUZaeTlmazlaWm44ai9zRWZzTjFwYlRseW5mazdRZ2lQU1dMaHJsQnFsUEhPMDNINk5LL01tTmtIdUhBemxrTWhkL2kvcFVmbzM3S0tRenJiVzZQYk9YVTFocU5oMFV4WUVreS9scFh6bERlTldzWFFOdFVaUEdVdlo2N0ZjQ2prRHQrc09xNXNiNi9zWGIyZFFPaXRPSVpQQzBJSTJ4Yy9PajRsMitzeHRFMTF4aTgrek40ekVaeTlmby8zNXh5a2Y2c3FTdnFCcmF2eTNwd0RYTGw5bndQbmJ6TnM2cjZIUHU4SDZiVnEyamNzdzRaRFYrbldwTHl5UFB4dUVtTVhIS0psN1JKcy9yd05ab3VWWTVlaWFmVEJldnEzck1JSFhXcXo5c0FWM3AxOWdLQnprWm5lWkFYdzkzYkIwMVdQbTBHSG04SDIyTS9GU1l1N3M4NWhTQytSVnJqWnIrK1l3QU80T2RzZWRoeit1UXRucGdWdzRJZk9PWjZISkVtRlEwR0tKWFlXcTZETE45czRkVFV0bnF3OHhvQlhiY2ZKTFo3a0ZvOHlhbFRGajg2TnkvSHBvdlRSRkhLS083bGVueGFWR1JONGdOQmJjZXc1RTBIL1gzWTdwTW5wM0VzV2NjWFRWYy8wTGVlNEhCblB5T2xCeW5hNS9jNGVOYzkyZVkxTlV1NEtmYmVFVWo2dVZDM3BSZE94RzRsWjNoOEE3MTRMc2t3ck5nM0YzVm5Ic2c5Yk1tckdmb1pQMjhmTE5meForRjZMUEIzcjU4RXZNbXBHRUEzZVc0ZEJwMlZVdXhvTWIxdkRJWTFlcTZaWnJlSTArMlFqS21Ca3U1b01hNU9lSnFlOEFYelh2eEh2enozSVN4OXZSS05XTWJ4dGRkNTZ0U29BUmR5ZGVMOXpiWnFPM1lpWG01NkJyMVlsOGw0U0pmb3ZZZmxIcmVqWnRHS1cxMk5FMnhwRXhTWFRkZEoyakdZTGZWcFU1dE9BdXNxeHYrdi9BaU9tNzZQV3FOWDRlVHJUbzJrRjVtMFBlYWp6emtybnh1WDQvWitydEtsZldsbFd5dGVWNEYrNjRLelhFbklyRmlIZ3JWOTM4MkhYT25pNDZQbityUmRvVTc4MC83ZmtDRk0zbnlYNDV5NDBxR3pyQTJ5Mk9ENG5PM25scnRLeWtkVWRzY2xpeFdTMmNqa3luc1pWL2RqeWVWdUtwQTB2VnYvZGRhaFFPUXlKSmtsUzRWWFFZZ21BVHF1bVRua2Ztby9iQk1Db2RqVVoxTG9ha0xkNGtsTThldEIzQXhwUmJmZ3FnaTlHMGJCeTBWempUazUrSE5pWTRkUDM4ZnlZdGZoNkdHamZzQXdMTTR6aWs5TzU2N1JxRnI3WGd1SFQ5akZ1NFdIYTFDL05pYlRCRm5MN25UMXFuaDgyTmtrRjNiOHdXa0orOHVCYm1zK0trZFAzaVd0MzdpdWY1MjIvSUJxK3QrNng5L3Y5MmhPaSs3ZmJzMTEvTno1RkRKbXl4K0dONEl4T1hibnI4UGx5Wkx5by8rNWFZYkZhaFJDMjYrMGVNRTkwbTdSTnBKb3NtYmEvY1BPZThPdzVYeVNubW9VeHcvcU1iekZIM2tzU3BRWXNFV203ZkNSeXRBUkplZ2o1ZExTRS9PUlpqU1dGMWNQR3Byd3F6T1Y5b1crNWxSNWZYSktSRWRPRG1EcjhKY0pqRXZsc3lSRStmZUN0MklkMTYyNGl5L2RjWW16M090bW1LZUx1Uk9Eb1p0bXVmNjZjNHh1eTVZdTVjK1NYcnNyblNzVTlpRi8xVnJiYlZ5M3BSV3dXWTFaR0wrMm5QRElxNXVYTWpmbHZacnNQU1pJa1Njckp3OFltS1hlRnZzK3Q5UGltRG44WmcxNURqWkdyNlByTmRnYTJyc3FJUEhRN3lFbkZJU3ZRYUZSMGViRjg3b21mTUU5WFBmSkprU1JKa2lUbFQ3TGxOaCtwVk55RGxIV0RublkySHBxWHE1NjE0MXIvcS90OEZxK0RKRWxTZnZDc3hoSkorcmZJbHR1bnhKUTJMZXloa0R2OHRQN1VRMjhmRmhIUHdRdTNjMDJYWGMremgza1JTZ2hJTlZseVQ1Z21MQ0tlWkdQTzR4Rm1kL2k4Wkd2cjBSdHlLa0pKa2dxMCtDU2pFaWVlbEN1MzcrZWF4aW9FWmt2dStUS2FyUTdsK2JVN0NmeXc3cVJEbW92aGNaUWZ0RHpiZUpUYitSdnpjSDFTakpaY3g4ZVY4YWpna1MyM1Q4SE1yZWRZcy84S095YTI0L2psYUJidUN1V0RMcld6VFc4eVc5RnBIZTlETmgyK3h2d2RJWnlhMHQxaGVjWVpUaUx2SlZHeS85Sk0yNEp0REVUcnhxR1psdHVOWHh4TTJhSnVERzFUbmRhZmJhRmR3eks4MSttNUxOT0czSXBsMGE2TGZQbEdmYlFhTmRWSHJPTFFUNTJwVjlHWDlRZXY0dS90ekl2VmlqbHM4MC9JYlQ1ZmVwUnRYNyt1TEJzMUl3aXpWVEJyVk5NY3I4T3dxZnY0ckZjOVpieEYrM21yMVNyNVpxa2tTUVhDd3AyaFhJOUtvRXhSTjk3dVVFdFo3dEZqUGpITCs2UFZxQW0rR0VXZDhqN0tPT0IySnJPVitHUWpNZmRUaVloSjRscFVBdWR2M09OMmJES3pSalZWWWtSR1I4T2llZUdEOWV6OXJpTk5xaGZMdE43dXdzMVlhbzVjbmFkemlGcmFUNW13UWFkVk0zYkJJZnEycUl5L3QyMU1YSzFHemEyWXhDekxiWXRWNE5SMVRvNWx1bFdJSENjMnNBcEJ2WGZYOG1ienlwbG1SOHRJeHFPQ1IxWnVuNEp1VFNvd2ZuRXdLL2RkSXVaK3FzUDBoZzh5bXEwNGRiRjl3VE5XVW9VUUdNMVdERjNuWmtoclllVHJOWms2L0NYQU5tV2pWWWhNajZkdXh5Ym5PS3ZXdllSVXBtdzZ3N1FSTHdNd3BtTXRQcHAzaUhjNjFFS2p6dnhsZFRQbzJIVDRHaWV2M0dYVFoyMXdjZExpNHFUbGFGZzBRNmZ1WmNYSHJUSnRzL2p2aTVUM2R5ZnlYaEp1YVZOTTFxM2d5NkdRT3lTa21CRENObmkydDVzVGVxMGFrOW1LdnNzY1pmdWhVL2N5ZE9wZWgzMmVtdEk5MDB0a2tpUkp6NkxWK3k4eisrMW12RHBoQzFWS2VySGp4RTNtN3dqbGZySUovNzVMK0xoYkhiNWVjWXhMYzNyaDUrbU1LUzBlQ0d6TmplN09lcnhjOVJSeGQ4TEgzWUN2aDRHaW5nWk9YWTJoWGtWZmgyTVp6VllHVDluREo5M3IwcVI2TWE1SEpYRHJibUttUmdsQWVaazJlYTB0cmlTbG1vbEpTS1dVanlzQUNTa21FbFBNbEJ1MERGZERlaFdqUkJFWDZsWDA1Y3kxZTBybFZxV3lEWFZsRlFLMXlqWjVnc2xpeFZtdlJhTldvZGRxT0RtbEcxVkxlaEY1TDRuaS9aWW9RNVdGUmNSVGE5VHFUQlZJczhWS1lvb1pUZHJzWk1QYTFDQTJNVldaY2RKaUViZ2F0QTRWZkJtUENoNVp1WDNDekJZcnZoNEdOa3g0amVjcitQTGh2SCtvNko5NXRpNzdsMTJuVVhON1NWK2M5VnAwR2pXYkRsL2p6Mk0zbURiY1Z2R2NzZlVjYmVxVnBxeWZHMGF6bGJ6Y0orWjJNL25sOHFQVUtlOURuK2Eyd2JiYk55ekxwRlhIbWJUcU9KLzFxcWVrRXdMQ0l1SndOZWhZTmZaVlFtN0ZLclBaeENZYTJYOHVrczk3MTZkVzJTSmNqb3lubEs4YmVxMmFPM0hKTE5nUnl0WXYyMUs4M3hKY25MUU9lVnF4THd3aElObG81dHowSGxRcjVhVlU3Ry9NZjVOU3ZxNlp6NmxEWUpZdDFKSWtTYythczlmdkVYd3hpcW9sdldqeFhBbitQaDNPeEw0TitXRmdZOXdDNW5GMVhtOUtEMWhLMXlibGxjSDlkVm8xQXNHaG43clFvRkxSYk10NSsreGJHU3VGSTZidm8wWnBiNzd1MHhDQTVYdkMrR2JWY2JaOTNZN0dWZjBjdHJkdjkvcy9WMGxJTVZIT3o1MmhVL2V5NE4zbU5LdFZuSXBEbGpOOXBDMCtxVkF4ZXVaK3BtMDVxMnpmK3JNdEFLU3VIMno3MTJSQjAzRzJzdjZMTityemVlLzZtWTZYVnlHMzRxZzFLblBMOGhmTGppci9QenM5Z0JxbGJaTXZ5SGhVTU1uSzdSTTJaZk5aM3A5ekVKMVdqVnFsd21TMlBiNll2T21Na3NaaUZYellwVGJmOW0rRVNnVkZQWnhKTVpreDZEWFVyZURETHh0T0E3YVcydS9YbnFSUDg4cG9OV3FjZEpvc1cxWWZwTXFoQ3J3NStEcnpkNFFTL0hNWDVRdXVVc0djZDE2aHlVY2I4SERSTTZhajdSR1pRRkJsMkVxMEdqVjZyZHJXU215MDljMXROWDZ6c3YxSDgvOGh4V2poK3Z3M0tPM3J4cGZManBKc05GTzFwQ2N0YXBjZ0xEd2VkWVp5d0Y2UVJDM3RoMEd2Y2NqZnF4TzJvUDBmekJjdVNaS1VYMHhjZVF3aGJJKytBMGMzUTZOV0VaT1Fxc3dLTm4zTE9XSVRqZlJ2VllYNEpDTWVMbnJBTm12WXl4OXZRSlZOaGRCc3NXS3hDczVNQzZCbUdXK2k0bEo0ZTlaK0xGYkI4bzlhWXJKWVNVbzEwN2RsRlc1RUo5TG04ei9ZOVUzN1RDMjlBSTJxRktYVitDMTBmNms4YnphdnpQRHArL2p2Z0Jld1dBVU5LaFZWMGszcTE1RCtyYXJnYXRCU3BxZ2JHdzlkbzE1RlgzUnBMYWRPT28weTFhekZJcFFXVjd1Njc2eEZwVXJ2LytvV01BL0l2aitzYzFyTU1HOFlrbVU4MUhhYWpWNmJIbGRrUENxWVpPWDJDZXZmc2dwZFhpeUhrMWFEQUNvTldjR1d6OXM0UEw3NHoyZC9VTHhJK2p6ZEpvc1ZsMjd6SE80b2ZkOWNxS3d2UDNnWmlTbG16cyt3M1ZYYXBSak51QmwwK0w2eEtGTStNajR1c2x1Nk80d2hVL2J5OCtERytIazVPMHpGV05MSGxkK0dObUhFOUgyc0Ryck1mOTlxeEV2Vi9VbGRQeGk5VmsxNFRCSmRKMjJqeDhzVitHckZNV2FQYnNiUzNXRjgycU11amFyNFliSGFXZ3FDemtVU2ZERktLWXkzZjkwdXl3SklpS3hibUhkTWJKZnRuYklrU2RLemJ0dnhtK3c4ZVF1QUdpTlhFUllSejdWNWIxQnIxR3FsVWpaK2NUQSs3Z1lDdnR2TzU3M3I4MDVhbjF5MVNzWEpxZDBwWGRSVnFmd0pnZEpWd1dJUnBKb3RlTHM2WVRKYnFUNWlGWGZ2cCtEaXBNWFFkUzRXcTBDdlZlUGhvc2ZWb01YSDNVRHJ6N2F3NTlzTzFDcnIrSWk5Z3I4SGJSdVVadkttTTRUTzZrWDlTcjY4OWVzZStyYXM3RkNtZTdqb21ibjFITVc5WFpqWXR5RWpwZ2V4UFVQZlZranY2dkJndVMrRTRHSmdiMG9VY1ZHNkpTU3NIZ2lrZDB0NGtMTmVxMXlMM01oNFZIREp5dTBUVnNUZFNabkNkZmZwY0hSYU5hV0x1bkU0OUE2dk55Z0RRR3hpS3NXODB1ZVJ0cjhzRURLekp6NGVUb3hmRk16ZzE2cmhwTld3Zkc4WTQzdlVROTB4MEtFUFVhckpnciszQy9kWHY2VjgxbW5WeENlWmxEdk4yRVFqSGk0NjFDb1Z3UmVqR0JONGdDbkRtekI0OGw1R1pKaFAyMDZ0VWhIOFN4ZmVucldmQ3NWc1hTa3VSY1N6Zkc4WXkvZUU4VzMvUm5SL3FRSVRGaCtoY2dsUCtyZXF3cURKZXlsZnpKMy9EbmlCNnFXOStIWERhY1lGUE0rQVgzY0RVSFg0U3U0bm1USVZISWtwOGs1WmtxVEM1MFowQWg5M3E4dUV4Y0ZjRE95RnZzc2NmTndOeEs5Nml6dHh5YlFZdDVsditqV2tjK055cEpvc1Ntc3UyTXA1SHc4bnRHcDFsby9GVFdZcm5xNTY1Zk5mWDlrcW1aNnVlanhkOUhpNjZqTzluTFppN3lYS0ZYUFBNcTh2Vml2R3NqMWgrSG5acHJoTk5WbG9XYnRFcG5SVlNuZ1NjaXVPVzNjVFVhbWdlQkVYTkowQzBXblV5bnNsRnF2ZzdQU0FCMTdNRWc5ZDN0dmpZRjVHK0pIeHFPQ1NsZHVuYVBaZkYramN1QnlIUSs4d1pNcGVEdjNVbVZwbGl4QVZsMEpSVCtkTTZkY2Z2TUtVeldkcFdic0VWVXQ2b1ZMWlhnNGJQZE94SXBwcXNtRG9PdGZoRHRSaUZVUXU3b3QvMzhWSzRSYVhhQ1I2V1Q5ODNBMDByRnlVcS9ONjQrS2twVmZUU2x5NUhVK2o5MzhuWWMxYnFGVXFOZ2RmNTYxZmQxT3ZvaS83dis4RTJQb0ZKNldhTWVnMEhQbWxLNTZ1ZXE1SEpWQzFsQ2VsZkYycFc4R0hUbzNMTXVldkMzaTU2ckVLd2V5M20rSGw2b1JJYTFZNE9ibDdwdk1JR1pVQUFBcnhTVVJCVkQ1T1lPdThuN0hRdGc4OUU1T1FrdTBkdWNWYUtHY1psQ1NwQU9uZHJCSnhpVVltTEE0R3dHb1ZxTlcyZnJqUGpWNU5jVzhYUnMvY3o2Z1pRZHlKUzhIMHU2M3Y2cjJFVk5ScUZTNU9XdlJkNW1UWkFtbXhDdVZwRzBDTk1sNjRkWitmYmY5UXM4WEtoWms5bFpiVkIvZjEvZHFUVkNydXdkeHRJVGpwTkxnNGFWbSs1eElOS3hkMVNGdk0yNFcvVDRkejl2bzlYcXhXREdlOUZyVktwZlM3QlZ0cnA0dFRlcFVrSWNXRVZRaUs5WEY4K1RsanEyakdHR0ZuSC9iTHVkdmNUT3ZzN1BGSHhxT0NTMVp1bjVMVFYyTllzLzh5QjM3b1RQMUt2aHk4Y0p2aDA0TFlNYkVkQ1NrbWlxWU5uNUxSOHhWOW1kU3ZJUUhmN1dESHlWc0lBWmNqNHprMXBUdlQvemlucExOL0NXTlhEc0ROb0ZNZTU5aTdJdGlubEZWMUNIVDR3dG9MTUZlRGxsTlhZNmhUdm9qeXhiMlhrS3EwT052OWZTcWNWeWRzUWFkVjg5V0tZMEQ2S0E2bEJpeFYwbG1zZ21IVDlySHZ2eDE1dVlaL1dqcmJ1bXRSOS9uUFozOWt1dnROTlZrNTlGTm55aFIxQTBDdFZoRzdZb0JEcTROOW1CeXczVm5MTzJoSmtwNTFMazVhNWMxK3NEVWk3RDRkd1lCZmRxTldxUWlaWmF0c3hpWWFIVWE5Q2IwVlIvbGk3c3BqK2JEWnZTam5sOTdpZWpNNmtkSnZMWFZvbVRYb2JDUHEzRnp3cGpKa1YwYXFEb0VZc3FoQUF2eXk0VFJWU25veXVsMU5KcTArenBscjk5ajVUVHRlSHJ1UmR6dlZja2hib1pnN2phcjRjVGowVHBZak1Dakh5L0EreUxVN0NmaTRHNGhjM0Fld05lU1VHckJVcWN4ZmlveW56dHRyTSszajV0MEVTdnE0Y25OQjF0T2l1d2ZNVjFwMXZkMXNNVTNHbzRKSFZtNmZndGhFSTMxKzJrWFBwaFdwWDhuV1VmL2IvbzFJTVZxNEhac01RRkhQekFWTk9UOTNYcTdoajFxbElpeXdGd2twSnR3RDV2L3J3NDBJQVlGL25uZVkrdlplUWlwRjNCd3J0eS9YOENkNldUOWNuWFJvTlNwTUZpdk54MjFPRzkvMkNrZCs2WXEvdDdQeWtvSzdzLzdCUStIaHJPZlczVVJsZUJjN1ZZZEFoNEczbCswT28wWHRFblNhK0JlTFAyakJtdjFYV0xRcmxPTy9kUU5nKzRtYk5LeGNsSkkrbWZzL1NaSWtQVXN5dml3bGhLMkJZUGUzSFdqNC9qb2F2YjllR1Q0cm83MW5JNVRHZzd4Nm5HRllOL3h6bFFYdk5xZUN2d2Z6ZG9UUTRya1MxQ3BiaE84SHZKQ3BOYk5acmVJMHExV2MxNy9ZU3V2blMvSG4wUnU1N24vMzZYQ2FWQyttZERPd3QwU25mODY2dFhuUDZRaWVyK0NUN1g3dFhmV3lJdU5Sd1NISHFuakNydHkrVDZ2eG16RlpyRXdaOXBLeTNNMmd3OWZEd0lFTGtSajBHdnk4TW5kTEFOdDRoRlloS0RWZ0tWV0hyUVFlL3ZHSDJXTE5kb2FaMkVRamIvMjJtenR4eVl4cVYxTlpmdXR1WXFZN2V5ZWRCaDkzQTNxZG1qMW5JbWc5NFErYzlSb21EMjNDMk81MWFmSHBKdjQ2ZGhPZFJtMUxsM0djWHZLZTU4UVVNeU5uQktGUnE5aHpKZ0lWS3JxL1ZKNnJ0Kzl6Nm1vTVI4T2lPUm9XVFl0UE54TWVrL1JRMTBLU0pDbS9zVDhtdDcvVU95YndBRzdPdHJhb3d6OTM0Y3kwQUE3ODBGbEpiN0VLNW0wUEllQ2xDbzkwdkZTVGhSUmo1cCtzR00yMjVidSthVS9GNGg2b1ZMRDQvUlo4bWpaSlFxczZKYmw3UHhXd1ZaNVhCMTFtVE9BQk9rMzhpNzlQaC9QK25JUDhlU3pueW0xY29wR2YxcCtpOXlzVmxXVVpYNUN6V0FVbXN6VlQ1VHpGYUdIMlh4Y2NHbWJ5UXNhamdrZTIzRDVCcDYvRzBQelRUWlF2NXM2dWI5bzdQTkk0Y1A0MjNiN2R6cDNZWkFhL1ZzM2h6dGYrcGJZS2dVNmpkdWd6bFdxeXNPN0FGU0Q5enRhZS9zRlJFaXdXMjRxTUV6OVkweXJHcVNZTC83ZjBDSE8zaFZDenJEZTd2bW1QcTBITHdRdTMrWFJSTVArRTNHWnN0N29PKzR0Tk5OSjEwamFPWEl6Q29OZndkdnRhZk5TMURqcXRtdmM2UFlldmg0RkJrL2VRa0dMaXhXckYrSDM4YTByWGlCU2poVlNUbFJTVDdXN1lQcnhMUnZhaFl1WnR2MERUbXNYeDkzWkJxMUZ6NHNwZG1sUXJSdWlzWG9TR3g5SnM3Q2JPVEF2ZzJwMzc5UGxwRjd1K2FaL1hYNGtrU1ZLK1k3SllNWm10WEk2TXAzRlZQN1o4M2xicEZsYi8zWFdvY0d5NS9YTDVVYXhDOEZxOTBzcnlxc05XWmpra1dNWXhidTI3eU5pTkxLdjBHU1ViTGZpNEcwaEplMG41UWZOMmhEQnAxWEZlckZZTUo1MkdNOWRpT0hZcG1rWlYvQWg0cVFMUGxTdUNsNnNUUzNlSFpTcjNUV21OTGx1T1hFZXYxVGhVMW8xbUs1VkxlSkpzTlBQcG9zTXMzM01KTDlmMHA0bEN3UERwKzNCMjB0QzNSZVZzenljck1oNUorY3ZRSTRLaFI4U3o1R2hZbEVoS05XVmFialJaeEEvclRvbzlwOE16clV0S05ZbldFN2FJaStGeFdlNXoxSXdnTVdUS0htRXlXNFFRUWlRa200Um56L2tpUHNrb2hCRGlUbXl5cVBQMkduRWpLa0g0OUY0b0xGYXJFRUtJLzIvdlhtS2pyS0lBQUo4ZmZDQWFXV2hZbWJpUnhJVTdIZ3VCclN1SUppeUlDeE1TZzRJTG93bFJWeTVjU3NCRUV4U2E2c1lOQ3dnQmpUeUNrclNnVVRBK1VGRlFCSXJhUW9FVzZNeTBaWTZMbG9rSTVaRStwcDM1dnVVLy84dzlNL1BQdVdmdTNMbDMvcXRiODB4UHFmWTR1NzQ5bFJzKy9TbUhiODdNekdvMTg2VU5iZG15NjVlc0RGeTVydTJkaDA3bDN1OVAxOXIrdjhyQWxkeDY0SGgrZHZCazdkakE0SlZjMC9wbC9uM3VjaDc3cXlmWGIvdmhtall6TXplMy9aNmx5bUJtWm03NzZuanVHMzVkbHI2MU0yY3VhODFZc2pGanljYTgrNW1XWFBIT0Y1bVoyWE81Y3Mzem1TcXVYc2RqOFpHWXlMYWdMbTR6NzA5RUcrUGxTTWY1bkxYOG95eFZCclAvUDNuM3JxZGJhbm45bi9OOStjaUtqN05hSGNyeHYzWmN5TXpNY3Y5Z1B2djIzdXk2Y0cwdVBOdGJ5dWZXZlo3bC9zSGFzYjdLUU01YzFucmR1WmxEdVgvdUsxdnl6ODZMZHhUN21aNVNuanh6OC92MDl2WG5lenNPWDlOVzYrNGplZTVpdVhic2RQZmxFZS8vODhueitlNzJIL040WjIvdFdGOWxJRi9ldUQrLysrUHNIY1hieVAxUk0rZjdxVDNqZWZoTnk0MXpiM1VtRFNaemFFVGhkamF0bU95S0Y0ZDN6dGswYjlSUEp2UG1uZnBZdGdWMWNadDV2eGhwSjRNeGJHT2k5VndlMnJCaE5ITmxHWHVUdFQ5cTVueHZ6aTFUVWxIRXBFc2t3SVFvUjBSVUJwdHZRR3JXL1FyYnlVaC9OUGtvYmdHWVNyb2pJbnBLdDE2a0gyaE9pbHNBcHBEaVJFVEVzYTV5dlFNQkppbkZMVFNKOGtCdCtiZFNQZU9BVWNsc2k0aG9PM2FwM3BFQWs1VGlGcHBFYjdsVzNIYlhNdzRZbmVyMmlJZ1A5M2VISFU2QkcybUlkVzVyL3dnRVJuVDA2cys0R1NmcUd3bU1Rc3VDQTdIeTRQN2ZPc3NMMSsvcGpEVlBqYnlkNjJqcFcyQnFtdG9qdHhuNzZoMENqSWtKdUpiYnIvNk1XMFRiZUxjRjQycDZyaXFLS0wyK3RTUFc3dTRjK3hGY2ZRdU5va212Wld0WFFBTVphWjNiYWtZOC91YmhPTnBWaWNqcXdtaFpjR0NpWTRNeHRmTFFrbUphYnM2TW1YTm0zeHZQTDNvNEZqMzJRTXlaUFNNZW5ERXQ3cnRudXY0Tm1wUVBQelNRa1lyYnRiczc0N1V0SFJFUjdiRnAzdUtKalFyR3lhcHZub2hxOFg1RUxMcnV0aVpjdUI0WTBoQnpib0VicTJiRXVqMmQ4Y2JXamlpSzZNc2lWOWM3Smhnekg4dy9IQkdMWStYWFQwWXhiV2xrTEk0aUhvMkloK29kR2xBL3Z0bENBeW4xWDhuZWNqV09kcFdqL2RpbGFHMC9HMGU3S2tPRmJiVllIaTF6UDZsM2pBQXduaFMzMEVoZU9IaWphUW50TVMxWEQ0OXlBVUJETXkwQkdrc3BJcm9qNDBRVTBSWlozZUhQWXd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NQ0UreGV1ZWVtbzVLVE9PUUFBQUFCSlJVNUVya0pnZ2c9PSIsCiAgICJUeXBlIiA6ICJmbG93Igp9Cg=="/>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3053</Words>
  <Application>WPS 演示</Application>
  <PresentationFormat>自定义</PresentationFormat>
  <Paragraphs>326</Paragraphs>
  <Slides>21</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宋体</vt:lpstr>
      <vt:lpstr>Wingdings</vt:lpstr>
      <vt:lpstr>Calibri</vt:lpstr>
      <vt:lpstr>Calibri Light</vt:lpstr>
      <vt:lpstr>微软雅黑</vt:lpstr>
      <vt:lpstr>Impact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yanan peng</dc:creator>
  <cp:lastModifiedBy>超级超超超</cp:lastModifiedBy>
  <cp:revision>98</cp:revision>
  <dcterms:created xsi:type="dcterms:W3CDTF">2015-02-13T12:32:00Z</dcterms:created>
  <dcterms:modified xsi:type="dcterms:W3CDTF">2019-06-13T15:45:15Z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2052-11.1.0.8796</vt:lpwstr>
  </property>
</Properties>
</file>